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autoCompressPictures="0">
  <p:sldMasterIdLst>
    <p:sldMasterId id="2147483665" r:id="rId1"/>
  </p:sldMasterIdLst>
  <p:notesMasterIdLst>
    <p:notesMasterId r:id="rId2"/>
  </p:notesMasterIdLst>
  <p:sldIdLst>
    <p:sldId id="256" r:id="rId3"/>
    <p:sldId id="257" r:id="rId4"/>
    <p:sldId id="259" r:id="rId5"/>
    <p:sldId id="285" r:id="rId6"/>
    <p:sldId id="266" r:id="rId7"/>
    <p:sldId id="267" r:id="rId8"/>
    <p:sldId id="287" r:id="rId9"/>
    <p:sldId id="270" r:id="rId10"/>
    <p:sldId id="261" r:id="rId11"/>
    <p:sldId id="277" r:id="rId12"/>
    <p:sldId id="286" r:id="rId13"/>
    <p:sldId id="272" r:id="rId14"/>
    <p:sldId id="273" r:id="rId15"/>
    <p:sldId id="258" r:id="rId16"/>
    <p:sldId id="278" r:id="rId17"/>
    <p:sldId id="274" r:id="rId18"/>
    <p:sldId id="275" r:id="rId19"/>
    <p:sldId id="263" r:id="rId20"/>
    <p:sldId id="279" r:id="rId21"/>
    <p:sldId id="280" r:id="rId22"/>
    <p:sldId id="264" r:id="rId23"/>
    <p:sldId id="262" r:id="rId24"/>
    <p:sldId id="281" r:id="rId25"/>
    <p:sldId id="283" r:id="rId26"/>
    <p:sldId id="282" r:id="rId27"/>
    <p:sldId id="284" r:id="rId2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commentAuthors.xml><?xml version="1.0" encoding="utf-8"?>
<p:cmAuthorLs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mAuthor id="1" name="Microsoft Office User" initials="MOU" lastIdx="1" clrIdx="0"/>
</p:cmAuthorLst>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2" themeSkinType="12" themeTransitionType="12" useThemeTransition="1" byMouseClick="1" attrType="0"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3659"/>
    <p:restoredTop sz="95198"/>
  </p:normalViewPr>
  <p:slideViewPr>
    <p:cSldViewPr snapToGrid="0" snapToObjects="1">
      <p:cViewPr varScale="1">
        <p:scale>
          <a:sx n="100" d="100"/>
          <a:sy n="100" d="100"/>
        </p:scale>
        <p:origin x="1284" y="96"/>
      </p:cViewPr>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commentAuthors" Target="commentAuthors.xml"  /><Relationship Id="rId3" Type="http://schemas.openxmlformats.org/officeDocument/2006/relationships/slide" Target="slides/slide1.xml"  /><Relationship Id="rId30" Type="http://schemas.openxmlformats.org/officeDocument/2006/relationships/presProps" Target="presProps.xml"  /><Relationship Id="rId31" Type="http://schemas.openxmlformats.org/officeDocument/2006/relationships/viewProps" Target="viewProps.xml"  /><Relationship Id="rId32" Type="http://schemas.openxmlformats.org/officeDocument/2006/relationships/theme" Target="theme/theme1.xml"  /><Relationship Id="rId33"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a:defRPr/>
            </a:pPr>
            <a:r>
              <a:rPr kumimoji="1" lang="ko-KR" altLang="en-US"/>
              <a:t/>
            </a:r>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EE4DB03E-9B19-5045-A26D-77C8170EB85D}" type="datetime1">
              <a:rPr kumimoji="1" lang="ko-KR" altLang="en-US"/>
              <a:pPr lvl="0">
                <a:defRPr/>
              </a:pPr>
              <a:t>2024-10-14</a:t>
            </a:fld>
            <a:endParaRPr kumimoji="1"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kumimoji="1" lang="ko-KR" altLang="en-US"/>
              <a:t>마스터 텍스트 스타일을 편집하려면 클릭</a:t>
            </a:r>
            <a:endParaRPr kumimoji="1" lang="ko-KR" altLang="en-US"/>
          </a:p>
          <a:p>
            <a:pPr lvl="0">
              <a:defRPr/>
            </a:pPr>
            <a:r>
              <a:rPr kumimoji="1" lang="ko-KR" altLang="en-US"/>
              <a:t>두 번째 수준</a:t>
            </a:r>
            <a:endParaRPr kumimoji="1" lang="ko-KR" altLang="en-US"/>
          </a:p>
          <a:p>
            <a:pPr lvl="0">
              <a:defRPr/>
            </a:pPr>
            <a:r>
              <a:rPr kumimoji="1" lang="ko-KR" altLang="en-US"/>
              <a:t>세 번째 수준</a:t>
            </a:r>
            <a:endParaRPr kumimoji="1" lang="ko-KR" altLang="en-US"/>
          </a:p>
          <a:p>
            <a:pPr lvl="0">
              <a:defRPr/>
            </a:pPr>
            <a:r>
              <a:rPr kumimoji="1" lang="ko-KR" altLang="en-US"/>
              <a:t>네 번째 수준</a:t>
            </a:r>
            <a:endParaRPr kumimoji="1" lang="ko-KR" altLang="en-US"/>
          </a:p>
          <a:p>
            <a:pPr lvl="0">
              <a:defRPr/>
            </a:pPr>
            <a:r>
              <a:rPr kumimoji="1" lang="ko-KR" altLang="en-US"/>
              <a:t>다섯 번째 수준</a:t>
            </a:r>
            <a:endParaRPr kumimoji="1"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r>
              <a:rPr kumimoji="1" lang="ko-KR" altLang="en-US"/>
              <a:t/>
            </a:r>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97BB7AA8-370A-EE44-B20A-EA776A0B54D5}" type="slidenum">
              <a:rPr kumimoji="1" lang="ko-KR" altLang="en-US"/>
              <a:pPr lvl="0">
                <a:defRPr/>
              </a:pPr>
              <a:t>‹#›</a:t>
            </a:fld>
            <a:endParaRPr kumimoji="1"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lvl="0">
              <a:defRPr/>
            </a:pPr>
            <a:endParaRPr lang="ko-KR" altLang="en-US"/>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97BB7AA8-370A-EE44-B20A-EA776A0B54D5}" type="slidenum">
              <a:rPr kumimoji="1" lang="en-US" altLang="en-US"/>
              <a:pPr lvl="0">
                <a:defRPr/>
              </a:pPr>
              <a:t>2</a:t>
            </a:fld>
            <a:endParaRPr kumimoji="1"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kumimoji="1" lang="ko-KR" altLang="en-US"/>
              <a:t/>
            </a:r>
            <a:endParaRPr kumimoji="1" lang="ko-KR" altLang="en-US"/>
          </a:p>
        </p:txBody>
      </p:sp>
      <p:sp>
        <p:nvSpPr>
          <p:cNvPr id="4" name="슬라이드 번호 개체 틀 3"/>
          <p:cNvSpPr>
            <a:spLocks noGrp="1"/>
          </p:cNvSpPr>
          <p:nvPr>
            <p:ph type="sldNum" sz="quarter" idx="5"/>
          </p:nvPr>
        </p:nvSpPr>
        <p:spPr/>
        <p:txBody>
          <a:bodyPr/>
          <a:lstStyle/>
          <a:p>
            <a:pPr lvl="0">
              <a:defRPr/>
            </a:pPr>
            <a:fld id="{97BB7AA8-370A-EE44-B20A-EA776A0B54D5}" type="slidenum">
              <a:rPr kumimoji="1" lang="en-US" altLang="en-US"/>
              <a:pPr lvl="0">
                <a:defRPr/>
              </a:pPr>
              <a:t>21</a:t>
            </a:fld>
            <a:endParaRPr kumimoji="1"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64F185-F51A-4949-ADCF-6FCFD0B07B3C}"/>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0242EAEE-F867-E749-B5A4-8942C1726B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112F4B6C-E9B9-1E43-BC0B-162BABCD3694}"/>
              </a:ext>
            </a:extLst>
          </p:cNvPr>
          <p:cNvSpPr>
            <a:spLocks noGrp="1"/>
          </p:cNvSpPr>
          <p:nvPr>
            <p:ph type="dt" sz="half" idx="10"/>
          </p:nvPr>
        </p:nvSpPr>
        <p:spPr/>
        <p:txBody>
          <a:bodyPr/>
          <a:lstStyle/>
          <a:p>
            <a:fld id="{50EFF3C3-9226-7F4C-8CED-D7E9223889C7}" type="datetimeFigureOut">
              <a:rPr kumimoji="1" lang="ko-KR" altLang="en-US" smtClean="0"/>
              <a:t>2024-10-14</a:t>
            </a:fld>
            <a:endParaRPr kumimoji="1" lang="ko-KR" altLang="en-US"/>
          </a:p>
        </p:txBody>
      </p:sp>
      <p:sp>
        <p:nvSpPr>
          <p:cNvPr id="5" name="바닥글 개체 틀 4">
            <a:extLst>
              <a:ext uri="{FF2B5EF4-FFF2-40B4-BE49-F238E27FC236}">
                <a16:creationId xmlns:a16="http://schemas.microsoft.com/office/drawing/2014/main" id="{C5B54AE6-ED21-5C4A-8AB2-0F5B1336A9AA}"/>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379E74C-6DA8-E641-A432-E72DCD4725B0}"/>
              </a:ext>
            </a:extLst>
          </p:cNvPr>
          <p:cNvSpPr>
            <a:spLocks noGrp="1"/>
          </p:cNvSpPr>
          <p:nvPr>
            <p:ph type="sldNum" sz="quarter" idx="12"/>
          </p:nvPr>
        </p:nvSpPr>
        <p:spPr/>
        <p:txBody>
          <a:body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2366140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C40517-E8F4-FD4C-96FE-F745C28C9471}"/>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FB71323F-D75A-2A45-8588-6440DA6EE977}"/>
              </a:ext>
            </a:extLst>
          </p:cNvPr>
          <p:cNvSpPr>
            <a:spLocks noGrp="1"/>
          </p:cNvSpPr>
          <p:nvPr>
            <p:ph type="body" orient="vert" idx="1"/>
          </p:nvPr>
        </p:nvSpPr>
        <p:spPr/>
        <p:txBody>
          <a:bodyPr vert="eaVert"/>
          <a:lstStyle/>
          <a:p>
            <a:r>
              <a:rPr kumimoji="1" lang="ko-KR" altLang="en-US"/>
              <a:t>마스터 텍스트 스타일을 편집하려면 클릭
두 번째 수준
세 번째 수준
네 번째 수준
다섯 번째 수준</a:t>
            </a:r>
          </a:p>
        </p:txBody>
      </p:sp>
      <p:sp>
        <p:nvSpPr>
          <p:cNvPr id="4" name="날짜 개체 틀 3">
            <a:extLst>
              <a:ext uri="{FF2B5EF4-FFF2-40B4-BE49-F238E27FC236}">
                <a16:creationId xmlns:a16="http://schemas.microsoft.com/office/drawing/2014/main" id="{70E825D3-C9C5-1E48-8AB0-1C88E2D6050C}"/>
              </a:ext>
            </a:extLst>
          </p:cNvPr>
          <p:cNvSpPr>
            <a:spLocks noGrp="1"/>
          </p:cNvSpPr>
          <p:nvPr>
            <p:ph type="dt" sz="half" idx="10"/>
          </p:nvPr>
        </p:nvSpPr>
        <p:spPr/>
        <p:txBody>
          <a:bodyPr/>
          <a:lstStyle/>
          <a:p>
            <a:fld id="{50EFF3C3-9226-7F4C-8CED-D7E9223889C7}" type="datetimeFigureOut">
              <a:rPr kumimoji="1" lang="ko-KR" altLang="en-US" smtClean="0"/>
              <a:t>2024-10-14</a:t>
            </a:fld>
            <a:endParaRPr kumimoji="1" lang="ko-KR" altLang="en-US"/>
          </a:p>
        </p:txBody>
      </p:sp>
      <p:sp>
        <p:nvSpPr>
          <p:cNvPr id="5" name="바닥글 개체 틀 4">
            <a:extLst>
              <a:ext uri="{FF2B5EF4-FFF2-40B4-BE49-F238E27FC236}">
                <a16:creationId xmlns:a16="http://schemas.microsoft.com/office/drawing/2014/main" id="{D7DC0D87-2B52-6F47-AD01-F472C74178FF}"/>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8374B97A-6009-4240-BEC1-B81E37105979}"/>
              </a:ext>
            </a:extLst>
          </p:cNvPr>
          <p:cNvSpPr>
            <a:spLocks noGrp="1"/>
          </p:cNvSpPr>
          <p:nvPr>
            <p:ph type="sldNum" sz="quarter" idx="12"/>
          </p:nvPr>
        </p:nvSpPr>
        <p:spPr/>
        <p:txBody>
          <a:body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133087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D7E4584-EC5D-5A45-8BCD-439C731449B1}"/>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22BFC3D4-D8A1-D041-AB15-4BE58B698613}"/>
              </a:ext>
            </a:extLst>
          </p:cNvPr>
          <p:cNvSpPr>
            <a:spLocks noGrp="1"/>
          </p:cNvSpPr>
          <p:nvPr>
            <p:ph type="body" orient="vert" idx="1"/>
          </p:nvPr>
        </p:nvSpPr>
        <p:spPr>
          <a:xfrm>
            <a:off x="838200" y="365125"/>
            <a:ext cx="7734300" cy="5811838"/>
          </a:xfrm>
        </p:spPr>
        <p:txBody>
          <a:bodyPr vert="eaVert"/>
          <a:lstStyle/>
          <a:p>
            <a:r>
              <a:rPr kumimoji="1" lang="ko-KR" altLang="en-US"/>
              <a:t>마스터 텍스트 스타일을 편집하려면 클릭
두 번째 수준
세 번째 수준
네 번째 수준
다섯 번째 수준</a:t>
            </a:r>
          </a:p>
        </p:txBody>
      </p:sp>
      <p:sp>
        <p:nvSpPr>
          <p:cNvPr id="4" name="날짜 개체 틀 3">
            <a:extLst>
              <a:ext uri="{FF2B5EF4-FFF2-40B4-BE49-F238E27FC236}">
                <a16:creationId xmlns:a16="http://schemas.microsoft.com/office/drawing/2014/main" id="{CB85C145-A3A5-1C49-A56B-45E82AD49AA2}"/>
              </a:ext>
            </a:extLst>
          </p:cNvPr>
          <p:cNvSpPr>
            <a:spLocks noGrp="1"/>
          </p:cNvSpPr>
          <p:nvPr>
            <p:ph type="dt" sz="half" idx="10"/>
          </p:nvPr>
        </p:nvSpPr>
        <p:spPr/>
        <p:txBody>
          <a:bodyPr/>
          <a:lstStyle/>
          <a:p>
            <a:fld id="{50EFF3C3-9226-7F4C-8CED-D7E9223889C7}" type="datetimeFigureOut">
              <a:rPr kumimoji="1" lang="ko-KR" altLang="en-US" smtClean="0"/>
              <a:t>2024-10-14</a:t>
            </a:fld>
            <a:endParaRPr kumimoji="1" lang="ko-KR" altLang="en-US"/>
          </a:p>
        </p:txBody>
      </p:sp>
      <p:sp>
        <p:nvSpPr>
          <p:cNvPr id="5" name="바닥글 개체 틀 4">
            <a:extLst>
              <a:ext uri="{FF2B5EF4-FFF2-40B4-BE49-F238E27FC236}">
                <a16:creationId xmlns:a16="http://schemas.microsoft.com/office/drawing/2014/main" id="{D45B63A2-B0DE-6140-A999-6CE0AEE3F1FD}"/>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3F8CB68A-8A1F-3D47-AC36-20E8E188F195}"/>
              </a:ext>
            </a:extLst>
          </p:cNvPr>
          <p:cNvSpPr>
            <a:spLocks noGrp="1"/>
          </p:cNvSpPr>
          <p:nvPr>
            <p:ph type="sldNum" sz="quarter" idx="12"/>
          </p:nvPr>
        </p:nvSpPr>
        <p:spPr/>
        <p:txBody>
          <a:body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2886624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17A6EC-34C6-3B48-94BE-4A402549615C}"/>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A142C042-2613-6741-BBFD-28750B75E23D}"/>
              </a:ext>
            </a:extLst>
          </p:cNvPr>
          <p:cNvSpPr>
            <a:spLocks noGrp="1"/>
          </p:cNvSpPr>
          <p:nvPr>
            <p:ph idx="1"/>
          </p:nvPr>
        </p:nvSpPr>
        <p:spPr/>
        <p:txBody>
          <a:bodyPr/>
          <a:lstStyle/>
          <a:p>
            <a:r>
              <a:rPr kumimoji="1" lang="ko-KR" altLang="en-US"/>
              <a:t>마스터 텍스트 스타일을 편집하려면 클릭
두 번째 수준
세 번째 수준
네 번째 수준
다섯 번째 수준</a:t>
            </a:r>
          </a:p>
        </p:txBody>
      </p:sp>
      <p:sp>
        <p:nvSpPr>
          <p:cNvPr id="4" name="날짜 개체 틀 3">
            <a:extLst>
              <a:ext uri="{FF2B5EF4-FFF2-40B4-BE49-F238E27FC236}">
                <a16:creationId xmlns:a16="http://schemas.microsoft.com/office/drawing/2014/main" id="{F730E938-45EB-8641-AAFA-F8789EEB9565}"/>
              </a:ext>
            </a:extLst>
          </p:cNvPr>
          <p:cNvSpPr>
            <a:spLocks noGrp="1"/>
          </p:cNvSpPr>
          <p:nvPr>
            <p:ph type="dt" sz="half" idx="10"/>
          </p:nvPr>
        </p:nvSpPr>
        <p:spPr/>
        <p:txBody>
          <a:bodyPr/>
          <a:lstStyle/>
          <a:p>
            <a:fld id="{50EFF3C3-9226-7F4C-8CED-D7E9223889C7}" type="datetimeFigureOut">
              <a:rPr kumimoji="1" lang="ko-KR" altLang="en-US" smtClean="0"/>
              <a:t>2024-10-14</a:t>
            </a:fld>
            <a:endParaRPr kumimoji="1" lang="ko-KR" altLang="en-US"/>
          </a:p>
        </p:txBody>
      </p:sp>
      <p:sp>
        <p:nvSpPr>
          <p:cNvPr id="5" name="바닥글 개체 틀 4">
            <a:extLst>
              <a:ext uri="{FF2B5EF4-FFF2-40B4-BE49-F238E27FC236}">
                <a16:creationId xmlns:a16="http://schemas.microsoft.com/office/drawing/2014/main" id="{0CF126F8-D2A0-D14D-9E5C-540A4134D943}"/>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00890D70-9263-AD48-905C-A2C0919091FB}"/>
              </a:ext>
            </a:extLst>
          </p:cNvPr>
          <p:cNvSpPr>
            <a:spLocks noGrp="1"/>
          </p:cNvSpPr>
          <p:nvPr>
            <p:ph type="sldNum" sz="quarter" idx="12"/>
          </p:nvPr>
        </p:nvSpPr>
        <p:spPr/>
        <p:txBody>
          <a:body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1878030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6D4080-7081-C141-91FB-081378AB03B8}"/>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6EBE085D-2425-734C-BCD1-7AE3F00AF8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ko-KR" altLang="en-US"/>
              <a:t>마스터 텍스트 스타일을 편집하려면 클릭
두 번째 수준
세 번째 수준
네 번째 수준
다섯 번째 수준</a:t>
            </a:r>
          </a:p>
        </p:txBody>
      </p:sp>
      <p:sp>
        <p:nvSpPr>
          <p:cNvPr id="4" name="날짜 개체 틀 3">
            <a:extLst>
              <a:ext uri="{FF2B5EF4-FFF2-40B4-BE49-F238E27FC236}">
                <a16:creationId xmlns:a16="http://schemas.microsoft.com/office/drawing/2014/main" id="{21EB7607-0122-A64F-9831-4DD737B60F96}"/>
              </a:ext>
            </a:extLst>
          </p:cNvPr>
          <p:cNvSpPr>
            <a:spLocks noGrp="1"/>
          </p:cNvSpPr>
          <p:nvPr>
            <p:ph type="dt" sz="half" idx="10"/>
          </p:nvPr>
        </p:nvSpPr>
        <p:spPr/>
        <p:txBody>
          <a:bodyPr/>
          <a:lstStyle/>
          <a:p>
            <a:fld id="{50EFF3C3-9226-7F4C-8CED-D7E9223889C7}" type="datetimeFigureOut">
              <a:rPr kumimoji="1" lang="ko-KR" altLang="en-US" smtClean="0"/>
              <a:t>2024-10-14</a:t>
            </a:fld>
            <a:endParaRPr kumimoji="1" lang="ko-KR" altLang="en-US"/>
          </a:p>
        </p:txBody>
      </p:sp>
      <p:sp>
        <p:nvSpPr>
          <p:cNvPr id="5" name="바닥글 개체 틀 4">
            <a:extLst>
              <a:ext uri="{FF2B5EF4-FFF2-40B4-BE49-F238E27FC236}">
                <a16:creationId xmlns:a16="http://schemas.microsoft.com/office/drawing/2014/main" id="{CE059D17-6DDF-E54A-A4A8-1D5FD572511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372FB8DF-5A68-1E44-9BFA-504AF49AB04F}"/>
              </a:ext>
            </a:extLst>
          </p:cNvPr>
          <p:cNvSpPr>
            <a:spLocks noGrp="1"/>
          </p:cNvSpPr>
          <p:nvPr>
            <p:ph type="sldNum" sz="quarter" idx="12"/>
          </p:nvPr>
        </p:nvSpPr>
        <p:spPr/>
        <p:txBody>
          <a:body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243660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C92A70-CD4F-5141-9CEE-028F6D85DD84}"/>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0024F621-DAD0-6542-968F-1FDF9105D8E7}"/>
              </a:ext>
            </a:extLst>
          </p:cNvPr>
          <p:cNvSpPr>
            <a:spLocks noGrp="1"/>
          </p:cNvSpPr>
          <p:nvPr>
            <p:ph sz="half" idx="1"/>
          </p:nvPr>
        </p:nvSpPr>
        <p:spPr>
          <a:xfrm>
            <a:off x="838200" y="1825625"/>
            <a:ext cx="5181600" cy="4351338"/>
          </a:xfrm>
        </p:spPr>
        <p:txBody>
          <a:bodyPr/>
          <a:lstStyle/>
          <a:p>
            <a:r>
              <a:rPr kumimoji="1" lang="ko-KR" altLang="en-US"/>
              <a:t>마스터 텍스트 스타일을 편집하려면 클릭
두 번째 수준
세 번째 수준
네 번째 수준
다섯 번째 수준</a:t>
            </a:r>
          </a:p>
        </p:txBody>
      </p:sp>
      <p:sp>
        <p:nvSpPr>
          <p:cNvPr id="4" name="내용 개체 틀 3">
            <a:extLst>
              <a:ext uri="{FF2B5EF4-FFF2-40B4-BE49-F238E27FC236}">
                <a16:creationId xmlns:a16="http://schemas.microsoft.com/office/drawing/2014/main" id="{52E4FA14-92DD-7A4F-9711-DFBF547AE0E9}"/>
              </a:ext>
            </a:extLst>
          </p:cNvPr>
          <p:cNvSpPr>
            <a:spLocks noGrp="1"/>
          </p:cNvSpPr>
          <p:nvPr>
            <p:ph sz="half" idx="2"/>
          </p:nvPr>
        </p:nvSpPr>
        <p:spPr>
          <a:xfrm>
            <a:off x="6172200" y="1825625"/>
            <a:ext cx="5181600" cy="4351338"/>
          </a:xfrm>
        </p:spPr>
        <p:txBody>
          <a:bodyPr/>
          <a:lstStyle/>
          <a:p>
            <a:r>
              <a:rPr kumimoji="1" lang="ko-KR" altLang="en-US"/>
              <a:t>마스터 텍스트 스타일을 편집하려면 클릭
두 번째 수준
세 번째 수준
네 번째 수준
다섯 번째 수준</a:t>
            </a:r>
          </a:p>
        </p:txBody>
      </p:sp>
      <p:sp>
        <p:nvSpPr>
          <p:cNvPr id="5" name="날짜 개체 틀 4">
            <a:extLst>
              <a:ext uri="{FF2B5EF4-FFF2-40B4-BE49-F238E27FC236}">
                <a16:creationId xmlns:a16="http://schemas.microsoft.com/office/drawing/2014/main" id="{6C7EF845-9AB9-B047-A6DC-3D2D42313670}"/>
              </a:ext>
            </a:extLst>
          </p:cNvPr>
          <p:cNvSpPr>
            <a:spLocks noGrp="1"/>
          </p:cNvSpPr>
          <p:nvPr>
            <p:ph type="dt" sz="half" idx="10"/>
          </p:nvPr>
        </p:nvSpPr>
        <p:spPr/>
        <p:txBody>
          <a:bodyPr/>
          <a:lstStyle/>
          <a:p>
            <a:fld id="{50EFF3C3-9226-7F4C-8CED-D7E9223889C7}" type="datetimeFigureOut">
              <a:rPr kumimoji="1" lang="ko-KR" altLang="en-US" smtClean="0"/>
              <a:t>2024-10-14</a:t>
            </a:fld>
            <a:endParaRPr kumimoji="1" lang="ko-KR" altLang="en-US"/>
          </a:p>
        </p:txBody>
      </p:sp>
      <p:sp>
        <p:nvSpPr>
          <p:cNvPr id="6" name="바닥글 개체 틀 5">
            <a:extLst>
              <a:ext uri="{FF2B5EF4-FFF2-40B4-BE49-F238E27FC236}">
                <a16:creationId xmlns:a16="http://schemas.microsoft.com/office/drawing/2014/main" id="{499BD5FD-C856-FD4D-A8B7-20AFFBA645A1}"/>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E856919E-9E50-2A41-9E0C-3CB6F69BA3AD}"/>
              </a:ext>
            </a:extLst>
          </p:cNvPr>
          <p:cNvSpPr>
            <a:spLocks noGrp="1"/>
          </p:cNvSpPr>
          <p:nvPr>
            <p:ph type="sldNum" sz="quarter" idx="12"/>
          </p:nvPr>
        </p:nvSpPr>
        <p:spPr/>
        <p:txBody>
          <a:body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2770749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58D661-2FEA-C64E-AC24-52271D44D8F3}"/>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A6475A43-08FD-D94D-B3F3-B4B4A36050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ko-KR" altLang="en-US"/>
              <a:t>마스터 텍스트 스타일을 편집하려면 클릭
두 번째 수준
세 번째 수준
네 번째 수준
다섯 번째 수준</a:t>
            </a:r>
          </a:p>
        </p:txBody>
      </p:sp>
      <p:sp>
        <p:nvSpPr>
          <p:cNvPr id="4" name="내용 개체 틀 3">
            <a:extLst>
              <a:ext uri="{FF2B5EF4-FFF2-40B4-BE49-F238E27FC236}">
                <a16:creationId xmlns:a16="http://schemas.microsoft.com/office/drawing/2014/main" id="{1EB94AF1-140E-9742-B9E5-D0BA6A6E9891}"/>
              </a:ext>
            </a:extLst>
          </p:cNvPr>
          <p:cNvSpPr>
            <a:spLocks noGrp="1"/>
          </p:cNvSpPr>
          <p:nvPr>
            <p:ph sz="half" idx="2"/>
          </p:nvPr>
        </p:nvSpPr>
        <p:spPr>
          <a:xfrm>
            <a:off x="839788" y="2505075"/>
            <a:ext cx="5157787" cy="3684588"/>
          </a:xfrm>
        </p:spPr>
        <p:txBody>
          <a:bodyPr/>
          <a:lstStyle/>
          <a:p>
            <a:r>
              <a:rPr kumimoji="1" lang="ko-KR" altLang="en-US"/>
              <a:t>마스터 텍스트 스타일을 편집하려면 클릭
두 번째 수준
세 번째 수준
네 번째 수준
다섯 번째 수준</a:t>
            </a:r>
          </a:p>
        </p:txBody>
      </p:sp>
      <p:sp>
        <p:nvSpPr>
          <p:cNvPr id="5" name="텍스트 개체 틀 4">
            <a:extLst>
              <a:ext uri="{FF2B5EF4-FFF2-40B4-BE49-F238E27FC236}">
                <a16:creationId xmlns:a16="http://schemas.microsoft.com/office/drawing/2014/main" id="{10372DEC-B4D7-3343-A02C-1DF40A6506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ko-KR" altLang="en-US"/>
              <a:t>마스터 텍스트 스타일을 편집하려면 클릭
두 번째 수준
세 번째 수준
네 번째 수준
다섯 번째 수준</a:t>
            </a:r>
          </a:p>
        </p:txBody>
      </p:sp>
      <p:sp>
        <p:nvSpPr>
          <p:cNvPr id="6" name="내용 개체 틀 5">
            <a:extLst>
              <a:ext uri="{FF2B5EF4-FFF2-40B4-BE49-F238E27FC236}">
                <a16:creationId xmlns:a16="http://schemas.microsoft.com/office/drawing/2014/main" id="{FA14DB92-CD6D-294C-8E5E-D4B4B393216B}"/>
              </a:ext>
            </a:extLst>
          </p:cNvPr>
          <p:cNvSpPr>
            <a:spLocks noGrp="1"/>
          </p:cNvSpPr>
          <p:nvPr>
            <p:ph sz="quarter" idx="4"/>
          </p:nvPr>
        </p:nvSpPr>
        <p:spPr>
          <a:xfrm>
            <a:off x="6172200" y="2505075"/>
            <a:ext cx="5183188" cy="3684588"/>
          </a:xfrm>
        </p:spPr>
        <p:txBody>
          <a:bodyPr/>
          <a:lstStyle/>
          <a:p>
            <a:r>
              <a:rPr kumimoji="1" lang="ko-KR" altLang="en-US"/>
              <a:t>마스터 텍스트 스타일을 편집하려면 클릭
두 번째 수준
세 번째 수준
네 번째 수준
다섯 번째 수준</a:t>
            </a:r>
          </a:p>
        </p:txBody>
      </p:sp>
      <p:sp>
        <p:nvSpPr>
          <p:cNvPr id="7" name="날짜 개체 틀 6">
            <a:extLst>
              <a:ext uri="{FF2B5EF4-FFF2-40B4-BE49-F238E27FC236}">
                <a16:creationId xmlns:a16="http://schemas.microsoft.com/office/drawing/2014/main" id="{66079E33-634B-B443-8206-AF3CEC302BFC}"/>
              </a:ext>
            </a:extLst>
          </p:cNvPr>
          <p:cNvSpPr>
            <a:spLocks noGrp="1"/>
          </p:cNvSpPr>
          <p:nvPr>
            <p:ph type="dt" sz="half" idx="10"/>
          </p:nvPr>
        </p:nvSpPr>
        <p:spPr/>
        <p:txBody>
          <a:bodyPr/>
          <a:lstStyle/>
          <a:p>
            <a:fld id="{50EFF3C3-9226-7F4C-8CED-D7E9223889C7}" type="datetimeFigureOut">
              <a:rPr kumimoji="1" lang="ko-KR" altLang="en-US" smtClean="0"/>
              <a:t>2024-10-14</a:t>
            </a:fld>
            <a:endParaRPr kumimoji="1" lang="ko-KR" altLang="en-US"/>
          </a:p>
        </p:txBody>
      </p:sp>
      <p:sp>
        <p:nvSpPr>
          <p:cNvPr id="8" name="바닥글 개체 틀 7">
            <a:extLst>
              <a:ext uri="{FF2B5EF4-FFF2-40B4-BE49-F238E27FC236}">
                <a16:creationId xmlns:a16="http://schemas.microsoft.com/office/drawing/2014/main" id="{4FE2B7CD-8B4B-A147-926C-66408B97A1F7}"/>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59CB56DF-9E6F-EB4C-9E85-10ACCBFEADB2}"/>
              </a:ext>
            </a:extLst>
          </p:cNvPr>
          <p:cNvSpPr>
            <a:spLocks noGrp="1"/>
          </p:cNvSpPr>
          <p:nvPr>
            <p:ph type="sldNum" sz="quarter" idx="12"/>
          </p:nvPr>
        </p:nvSpPr>
        <p:spPr/>
        <p:txBody>
          <a:body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1423109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A430BF-BDF4-2245-92FD-58E70AF4F8AF}"/>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B3394EA9-CA41-2940-9025-CBB6B5FFAA12}"/>
              </a:ext>
            </a:extLst>
          </p:cNvPr>
          <p:cNvSpPr>
            <a:spLocks noGrp="1"/>
          </p:cNvSpPr>
          <p:nvPr>
            <p:ph type="dt" sz="half" idx="10"/>
          </p:nvPr>
        </p:nvSpPr>
        <p:spPr/>
        <p:txBody>
          <a:bodyPr/>
          <a:lstStyle/>
          <a:p>
            <a:fld id="{50EFF3C3-9226-7F4C-8CED-D7E9223889C7}" type="datetimeFigureOut">
              <a:rPr kumimoji="1" lang="ko-KR" altLang="en-US" smtClean="0"/>
              <a:t>2024-10-14</a:t>
            </a:fld>
            <a:endParaRPr kumimoji="1" lang="ko-KR" altLang="en-US"/>
          </a:p>
        </p:txBody>
      </p:sp>
      <p:sp>
        <p:nvSpPr>
          <p:cNvPr id="4" name="바닥글 개체 틀 3">
            <a:extLst>
              <a:ext uri="{FF2B5EF4-FFF2-40B4-BE49-F238E27FC236}">
                <a16:creationId xmlns:a16="http://schemas.microsoft.com/office/drawing/2014/main" id="{419131A1-3CF6-4546-8EE2-31CA9D3B140A}"/>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ECBE2975-34A6-104F-AAD0-046A2CC54BC2}"/>
              </a:ext>
            </a:extLst>
          </p:cNvPr>
          <p:cNvSpPr>
            <a:spLocks noGrp="1"/>
          </p:cNvSpPr>
          <p:nvPr>
            <p:ph type="sldNum" sz="quarter" idx="12"/>
          </p:nvPr>
        </p:nvSpPr>
        <p:spPr/>
        <p:txBody>
          <a:body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1045767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24E78DC-F6DE-5B44-942C-A44204751146}"/>
              </a:ext>
            </a:extLst>
          </p:cNvPr>
          <p:cNvSpPr>
            <a:spLocks noGrp="1"/>
          </p:cNvSpPr>
          <p:nvPr>
            <p:ph type="dt" sz="half" idx="10"/>
          </p:nvPr>
        </p:nvSpPr>
        <p:spPr/>
        <p:txBody>
          <a:bodyPr/>
          <a:lstStyle/>
          <a:p>
            <a:fld id="{50EFF3C3-9226-7F4C-8CED-D7E9223889C7}" type="datetimeFigureOut">
              <a:rPr kumimoji="1" lang="ko-KR" altLang="en-US" smtClean="0"/>
              <a:t>2024-10-14</a:t>
            </a:fld>
            <a:endParaRPr kumimoji="1" lang="ko-KR" altLang="en-US"/>
          </a:p>
        </p:txBody>
      </p:sp>
      <p:sp>
        <p:nvSpPr>
          <p:cNvPr id="3" name="바닥글 개체 틀 2">
            <a:extLst>
              <a:ext uri="{FF2B5EF4-FFF2-40B4-BE49-F238E27FC236}">
                <a16:creationId xmlns:a16="http://schemas.microsoft.com/office/drawing/2014/main" id="{D2026A45-1016-0640-AAE2-DDF3075BF10F}"/>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84DE4C9F-9C8F-C742-9A7B-87F920A5A356}"/>
              </a:ext>
            </a:extLst>
          </p:cNvPr>
          <p:cNvSpPr>
            <a:spLocks noGrp="1"/>
          </p:cNvSpPr>
          <p:nvPr>
            <p:ph type="sldNum" sz="quarter" idx="12"/>
          </p:nvPr>
        </p:nvSpPr>
        <p:spPr/>
        <p:txBody>
          <a:body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3520483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F6C871-1EB0-D149-95BE-9E5B2FE4CA9D}"/>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35ACE675-FCEE-D54E-B4E8-89C9C5301D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ko-KR" altLang="en-US"/>
              <a:t>마스터 텍스트 스타일을 편집하려면 클릭
두 번째 수준
세 번째 수준
네 번째 수준
다섯 번째 수준</a:t>
            </a:r>
          </a:p>
        </p:txBody>
      </p:sp>
      <p:sp>
        <p:nvSpPr>
          <p:cNvPr id="4" name="텍스트 개체 틀 3">
            <a:extLst>
              <a:ext uri="{FF2B5EF4-FFF2-40B4-BE49-F238E27FC236}">
                <a16:creationId xmlns:a16="http://schemas.microsoft.com/office/drawing/2014/main" id="{53BD19BE-CA19-6B41-983B-7EC506E3E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ko-KR" altLang="en-US"/>
              <a:t>마스터 텍스트 스타일을 편집하려면 클릭
두 번째 수준
세 번째 수준
네 번째 수준
다섯 번째 수준</a:t>
            </a:r>
          </a:p>
        </p:txBody>
      </p:sp>
      <p:sp>
        <p:nvSpPr>
          <p:cNvPr id="5" name="날짜 개체 틀 4">
            <a:extLst>
              <a:ext uri="{FF2B5EF4-FFF2-40B4-BE49-F238E27FC236}">
                <a16:creationId xmlns:a16="http://schemas.microsoft.com/office/drawing/2014/main" id="{5E5FE47D-BD39-6741-98CF-E555924797BD}"/>
              </a:ext>
            </a:extLst>
          </p:cNvPr>
          <p:cNvSpPr>
            <a:spLocks noGrp="1"/>
          </p:cNvSpPr>
          <p:nvPr>
            <p:ph type="dt" sz="half" idx="10"/>
          </p:nvPr>
        </p:nvSpPr>
        <p:spPr/>
        <p:txBody>
          <a:bodyPr/>
          <a:lstStyle/>
          <a:p>
            <a:fld id="{50EFF3C3-9226-7F4C-8CED-D7E9223889C7}" type="datetimeFigureOut">
              <a:rPr kumimoji="1" lang="ko-KR" altLang="en-US" smtClean="0"/>
              <a:t>2024-10-14</a:t>
            </a:fld>
            <a:endParaRPr kumimoji="1" lang="ko-KR" altLang="en-US"/>
          </a:p>
        </p:txBody>
      </p:sp>
      <p:sp>
        <p:nvSpPr>
          <p:cNvPr id="6" name="바닥글 개체 틀 5">
            <a:extLst>
              <a:ext uri="{FF2B5EF4-FFF2-40B4-BE49-F238E27FC236}">
                <a16:creationId xmlns:a16="http://schemas.microsoft.com/office/drawing/2014/main" id="{6F2D0C23-0398-2C4C-85A6-7D4217B7CFD5}"/>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BEA1AFC6-5B2B-B04A-BB83-2F823A740758}"/>
              </a:ext>
            </a:extLst>
          </p:cNvPr>
          <p:cNvSpPr>
            <a:spLocks noGrp="1"/>
          </p:cNvSpPr>
          <p:nvPr>
            <p:ph type="sldNum" sz="quarter" idx="12"/>
          </p:nvPr>
        </p:nvSpPr>
        <p:spPr/>
        <p:txBody>
          <a:body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4257493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F74A7D-93DE-214C-A99A-0616BD0F4262}"/>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675E0802-7C67-6943-91B3-8F0567D37C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0E07B324-D859-0A42-A483-A444ACB1D9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ko-KR" altLang="en-US"/>
              <a:t>마스터 텍스트 스타일을 편집하려면 클릭
두 번째 수준
세 번째 수준
네 번째 수준
다섯 번째 수준</a:t>
            </a:r>
          </a:p>
        </p:txBody>
      </p:sp>
      <p:sp>
        <p:nvSpPr>
          <p:cNvPr id="5" name="날짜 개체 틀 4">
            <a:extLst>
              <a:ext uri="{FF2B5EF4-FFF2-40B4-BE49-F238E27FC236}">
                <a16:creationId xmlns:a16="http://schemas.microsoft.com/office/drawing/2014/main" id="{84A37CC8-E412-3044-A84B-EE03584D839E}"/>
              </a:ext>
            </a:extLst>
          </p:cNvPr>
          <p:cNvSpPr>
            <a:spLocks noGrp="1"/>
          </p:cNvSpPr>
          <p:nvPr>
            <p:ph type="dt" sz="half" idx="10"/>
          </p:nvPr>
        </p:nvSpPr>
        <p:spPr/>
        <p:txBody>
          <a:bodyPr/>
          <a:lstStyle/>
          <a:p>
            <a:fld id="{50EFF3C3-9226-7F4C-8CED-D7E9223889C7}" type="datetimeFigureOut">
              <a:rPr kumimoji="1" lang="ko-KR" altLang="en-US" smtClean="0"/>
              <a:t>2024-10-14</a:t>
            </a:fld>
            <a:endParaRPr kumimoji="1" lang="ko-KR" altLang="en-US"/>
          </a:p>
        </p:txBody>
      </p:sp>
      <p:sp>
        <p:nvSpPr>
          <p:cNvPr id="6" name="바닥글 개체 틀 5">
            <a:extLst>
              <a:ext uri="{FF2B5EF4-FFF2-40B4-BE49-F238E27FC236}">
                <a16:creationId xmlns:a16="http://schemas.microsoft.com/office/drawing/2014/main" id="{22A82122-0CC1-A945-B97A-6ED19D611637}"/>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84FA3995-17B6-5C4A-976E-BC00BA2BF2A0}"/>
              </a:ext>
            </a:extLst>
          </p:cNvPr>
          <p:cNvSpPr>
            <a:spLocks noGrp="1"/>
          </p:cNvSpPr>
          <p:nvPr>
            <p:ph type="sldNum" sz="quarter" idx="12"/>
          </p:nvPr>
        </p:nvSpPr>
        <p:spPr/>
        <p:txBody>
          <a:body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76669298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06CE912-EEAA-DE45-AD4D-0C7E9765D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FD9F60D3-9176-054A-8229-80E1C9B224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ko-KR" altLang="en-US"/>
              <a:t>마스터 텍스트 스타일을 편집하려면 클릭
두 번째 수준
세 번째 수준
네 번째 수준
다섯 번째 수준</a:t>
            </a:r>
          </a:p>
        </p:txBody>
      </p:sp>
      <p:sp>
        <p:nvSpPr>
          <p:cNvPr id="4" name="날짜 개체 틀 3">
            <a:extLst>
              <a:ext uri="{FF2B5EF4-FFF2-40B4-BE49-F238E27FC236}">
                <a16:creationId xmlns:a16="http://schemas.microsoft.com/office/drawing/2014/main" id="{099762A9-7779-CD47-860A-CCCE450C08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FF3C3-9226-7F4C-8CED-D7E9223889C7}" type="datetimeFigureOut">
              <a:rPr kumimoji="1" lang="ko-KR" altLang="en-US" smtClean="0"/>
              <a:t>2024-10-14</a:t>
            </a:fld>
            <a:endParaRPr kumimoji="1" lang="ko-KR" altLang="en-US"/>
          </a:p>
        </p:txBody>
      </p:sp>
      <p:sp>
        <p:nvSpPr>
          <p:cNvPr id="5" name="바닥글 개체 틀 4">
            <a:extLst>
              <a:ext uri="{FF2B5EF4-FFF2-40B4-BE49-F238E27FC236}">
                <a16:creationId xmlns:a16="http://schemas.microsoft.com/office/drawing/2014/main" id="{998DB4DF-2486-CC43-94E5-C53C051CFE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5716990A-F183-1244-93A6-E906C2EC4C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A9F3A-7E6F-A340-ACA8-B57380B92287}" type="slidenum">
              <a:rPr kumimoji="1" lang="ko-KR" altLang="en-US" smtClean="0"/>
              <a:t>‹#›</a:t>
            </a:fld>
            <a:endParaRPr kumimoji="1" lang="ko-KR" altLang="en-US"/>
          </a:p>
        </p:txBody>
      </p:sp>
    </p:spTree>
    <p:extLst>
      <p:ext uri="{BB962C8B-B14F-4D97-AF65-F5344CB8AC3E}">
        <p14:creationId xmlns:p14="http://schemas.microsoft.com/office/powerpoint/2010/main" val="3256856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12.png"  /><Relationship Id="rId4" Type="http://schemas.openxmlformats.org/officeDocument/2006/relationships/image" Target="../media/image13.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 Id="rId3" Type="http://schemas.openxmlformats.org/officeDocument/2006/relationships/image" Target="../media/image15.png"  /><Relationship Id="rId4" Type="http://schemas.openxmlformats.org/officeDocument/2006/relationships/image" Target="../media/image16.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 Id="rId3" Type="http://schemas.openxmlformats.org/officeDocument/2006/relationships/image" Target="../media/image18.png"  /><Relationship Id="rId4" Type="http://schemas.openxmlformats.org/officeDocument/2006/relationships/image" Target="../media/image19.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 Id="rId3" Type="http://schemas.openxmlformats.org/officeDocument/2006/relationships/image" Target="../media/image23.png"  /><Relationship Id="rId4" Type="http://schemas.openxmlformats.org/officeDocument/2006/relationships/image" Target="../media/image6.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24.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2.jpe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25.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6.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27.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1.jpeg"  /><Relationship Id="rId4" Type="http://schemas.openxmlformats.org/officeDocument/2006/relationships/image" Target="../media/image4.jpeg"  /><Relationship Id="rId5" Type="http://schemas.openxmlformats.org/officeDocument/2006/relationships/image" Target="../media/image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5F7CC1BF-D511-0840-A739-5589A48D9F1C}"/>
              </a:ext>
            </a:extLst>
          </p:cNvPr>
          <p:cNvPicPr>
            <a:picLocks noChangeAspect="1"/>
          </p:cNvPicPr>
          <p:nvPr/>
        </p:nvPicPr>
        <p:blipFill rotWithShape="1">
          <a:blip r:embed="rId2">
            <a:alphaModFix amt="55000"/>
          </a:blip>
          <a:srcRect t="54958" b="2855"/>
          <a:stretch/>
        </p:blipFill>
        <p:spPr>
          <a:xfrm flipH="1">
            <a:off x="-1" y="0"/>
            <a:ext cx="12192000" cy="6858000"/>
          </a:xfrm>
          <a:prstGeom prst="rect">
            <a:avLst/>
          </a:prstGeom>
        </p:spPr>
      </p:pic>
      <p:sp>
        <p:nvSpPr>
          <p:cNvPr id="13" name="직사각형 12">
            <a:extLst>
              <a:ext uri="{FF2B5EF4-FFF2-40B4-BE49-F238E27FC236}">
                <a16:creationId xmlns:a16="http://schemas.microsoft.com/office/drawing/2014/main" id="{42EE286F-6742-AE47-A5AD-C0979AE4F4A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extBox 3"/>
          <p:cNvSpPr txBox="1"/>
          <p:nvPr/>
        </p:nvSpPr>
        <p:spPr>
          <a:xfrm>
            <a:off x="1877591" y="2655737"/>
            <a:ext cx="8430381" cy="818983"/>
          </a:xfrm>
          <a:prstGeom prst="rect">
            <a:avLst/>
          </a:prstGeom>
          <a:noFill/>
        </p:spPr>
        <p:txBody>
          <a:bodyPr wrap="square">
            <a:spAutoFit/>
          </a:bodyPr>
          <a:lstStyle/>
          <a:p>
            <a:pPr algn="ctr">
              <a:defRPr/>
            </a:pPr>
            <a:r>
              <a:rPr kumimoji="1" lang="en-US" altLang="ko-KR" sz="4800" b="1" spc="-50">
                <a:solidFill>
                  <a:schemeClr val="bg1"/>
                </a:solidFill>
                <a:latin typeface="Noto Sans CJK KR Black"/>
              </a:rPr>
              <a:t>NoMoreShinSa WebProject</a:t>
            </a:r>
          </a:p>
        </p:txBody>
      </p:sp>
      <p:sp>
        <p:nvSpPr>
          <p:cNvPr id="5" name="TextBox 4"/>
          <p:cNvSpPr txBox="1"/>
          <p:nvPr/>
        </p:nvSpPr>
        <p:spPr>
          <a:xfrm>
            <a:off x="4938584" y="3429000"/>
            <a:ext cx="2314832" cy="407670"/>
          </a:xfrm>
          <a:prstGeom prst="rect">
            <a:avLst/>
          </a:prstGeom>
          <a:noFill/>
        </p:spPr>
        <p:txBody>
          <a:bodyPr wrap="square">
            <a:spAutoFit/>
          </a:bodyPr>
          <a:lstStyle/>
          <a:p>
            <a:pPr algn="ctr">
              <a:lnSpc>
                <a:spcPct val="150000"/>
              </a:lnSpc>
              <a:defRPr/>
            </a:pPr>
            <a:endParaRPr kumimoji="1" lang="en-US" altLang="ko-KR" sz="1400">
              <a:solidFill>
                <a:schemeClr val="bg2">
                  <a:lumMod val="75000"/>
                </a:schemeClr>
              </a:solidFill>
              <a:latin typeface="Noto Sans CJK KR DemiLight"/>
              <a:ea typeface="Noto Sans CJK KR DemiLight"/>
            </a:endParaRPr>
          </a:p>
        </p:txBody>
      </p:sp>
      <p:sp>
        <p:nvSpPr>
          <p:cNvPr id="6" name="TextBox 5">
            <a:extLst>
              <a:ext uri="{FF2B5EF4-FFF2-40B4-BE49-F238E27FC236}">
                <a16:creationId xmlns:a16="http://schemas.microsoft.com/office/drawing/2014/main" id="{038ECCA5-8FEA-2F40-99CC-08115C5ED6FE}"/>
              </a:ext>
            </a:extLst>
          </p:cNvPr>
          <p:cNvSpPr txBox="1"/>
          <p:nvPr/>
        </p:nvSpPr>
        <p:spPr>
          <a:xfrm>
            <a:off x="386556" y="6371829"/>
            <a:ext cx="3522678" cy="286810"/>
          </a:xfrm>
          <a:prstGeom prst="rect">
            <a:avLst/>
          </a:prstGeom>
          <a:noFill/>
        </p:spPr>
        <p:txBody>
          <a:bodyPr wrap="square" rtlCol="0">
            <a:spAutoFit/>
          </a:bodyPr>
          <a:lstStyle/>
          <a:p>
            <a:pPr>
              <a:lnSpc>
                <a:spcPts val="1700"/>
              </a:lnSpc>
            </a:pPr>
            <a:r>
              <a:rPr lang="en" altLang="ko-KR" sz="800" dirty="0">
                <a:solidFill>
                  <a:schemeClr val="bg1"/>
                </a:solidFill>
                <a:latin typeface="Noto Sans CJK KR Light" panose="020B0300000000000000" pitchFamily="34" charset="-127"/>
                <a:ea typeface="Noto Sans CJK KR Light" panose="020B0300000000000000" pitchFamily="34" charset="-127"/>
              </a:rPr>
              <a:t>COPYRIGHT©</a:t>
            </a:r>
            <a:r>
              <a:rPr lang="en-US" altLang="ko-KR" sz="800" dirty="0" err="1">
                <a:solidFill>
                  <a:schemeClr val="bg1"/>
                </a:solidFill>
                <a:latin typeface="Noto Sans CJK KR Light" panose="020B0300000000000000" pitchFamily="34" charset="-127"/>
                <a:ea typeface="Noto Sans CJK KR Light" panose="020B0300000000000000" pitchFamily="34" charset="-127"/>
              </a:rPr>
              <a:t>weenidy</a:t>
            </a:r>
            <a:r>
              <a:rPr lang="en" altLang="ko-KR" sz="800" dirty="0">
                <a:solidFill>
                  <a:schemeClr val="bg1"/>
                </a:solidFill>
                <a:latin typeface="Noto Sans CJK KR Light" panose="020B0300000000000000" pitchFamily="34" charset="-127"/>
                <a:ea typeface="Noto Sans CJK KR Light" panose="020B0300000000000000" pitchFamily="34" charset="-127"/>
              </a:rPr>
              <a:t>. All Right Reserved.</a:t>
            </a:r>
            <a:endParaRPr lang="en-US" altLang="ko-KR" sz="800" dirty="0">
              <a:solidFill>
                <a:schemeClr val="bg1"/>
              </a:solidFill>
              <a:latin typeface="Noto Sans CJK KR Light" panose="020B0300000000000000" pitchFamily="34" charset="-127"/>
              <a:ea typeface="Noto Sans CJK KR Light" panose="020B0300000000000000" pitchFamily="34" charset="-127"/>
            </a:endParaRPr>
          </a:p>
        </p:txBody>
      </p:sp>
      <p:cxnSp>
        <p:nvCxnSpPr>
          <p:cNvPr id="10" name="직선 연결선[R] 9">
            <a:extLst>
              <a:ext uri="{FF2B5EF4-FFF2-40B4-BE49-F238E27FC236}">
                <a16:creationId xmlns:a16="http://schemas.microsoft.com/office/drawing/2014/main" id="{DA5BBB83-C4FE-574F-A6F4-BF47F94A9C9D}"/>
              </a:ext>
            </a:extLst>
          </p:cNvPr>
          <p:cNvCxnSpPr>
            <a:cxnSpLocks/>
          </p:cNvCxnSpPr>
          <p:nvPr/>
        </p:nvCxnSpPr>
        <p:spPr>
          <a:xfrm>
            <a:off x="3676072" y="3410527"/>
            <a:ext cx="48398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직사각형 16"/>
          <p:cNvSpPr/>
          <p:nvPr/>
        </p:nvSpPr>
        <p:spPr>
          <a:xfrm>
            <a:off x="10056026" y="173147"/>
            <a:ext cx="1666115" cy="329773"/>
          </a:xfrm>
          <a:prstGeom prst="rect">
            <a:avLst/>
          </a:prstGeom>
        </p:spPr>
        <p:txBody>
          <a:bodyPr wrap="square">
            <a:spAutoFit/>
          </a:bodyPr>
          <a:lstStyle/>
          <a:p>
            <a:pPr algn="r">
              <a:defRPr/>
            </a:pPr>
            <a:r>
              <a:rPr kumimoji="1" lang="ko-KR" altLang="en-US" sz="700" b="1">
                <a:solidFill>
                  <a:srgbClr val="FBFAFA"/>
                </a:solidFill>
                <a:latin typeface="Noto Sans CJK KR DemiLight"/>
                <a:ea typeface="Noto Sans CJK KR DemiLight"/>
              </a:rPr>
              <a:t>박무현 외</a:t>
            </a:r>
            <a:r>
              <a:rPr kumimoji="1" lang="en-US" altLang="ko-KR" sz="700" b="1">
                <a:solidFill>
                  <a:srgbClr val="FBFAFA"/>
                </a:solidFill>
                <a:latin typeface="Noto Sans CJK KR DemiLight"/>
                <a:ea typeface="Noto Sans CJK KR DemiLight"/>
              </a:rPr>
              <a:t>3</a:t>
            </a:r>
            <a:r>
              <a:rPr kumimoji="1" lang="ko-KR" altLang="en-US" sz="700" b="1">
                <a:solidFill>
                  <a:srgbClr val="FBFAFA"/>
                </a:solidFill>
                <a:latin typeface="Noto Sans CJK KR DemiLight"/>
                <a:ea typeface="Noto Sans CJK KR DemiLight"/>
              </a:rPr>
              <a:t>인</a:t>
            </a:r>
          </a:p>
          <a:p>
            <a:pPr algn="r">
              <a:lnSpc>
                <a:spcPct val="150000"/>
              </a:lnSpc>
              <a:defRPr/>
            </a:pPr>
            <a:r>
              <a:rPr kumimoji="1" lang="en-US" altLang="ko-KR" sz="600">
                <a:solidFill>
                  <a:srgbClr val="FBFAFA"/>
                </a:solidFill>
                <a:latin typeface="Noto Sans CJK KR DemiLight"/>
                <a:ea typeface="Noto Sans CJK KR DemiLight"/>
              </a:rPr>
              <a:t>2024</a:t>
            </a:r>
            <a:r>
              <a:rPr kumimoji="1" lang="en-US" altLang="en-US" sz="600">
                <a:solidFill>
                  <a:srgbClr val="FBFAFA"/>
                </a:solidFill>
                <a:latin typeface="Noto Sans CJK KR DemiLight"/>
                <a:ea typeface="Noto Sans CJK KR DemiLight"/>
              </a:rPr>
              <a:t>. </a:t>
            </a:r>
            <a:r>
              <a:rPr kumimoji="1" lang="en-US" altLang="ko-KR" sz="600">
                <a:solidFill>
                  <a:srgbClr val="FBFAFA"/>
                </a:solidFill>
                <a:latin typeface="Noto Sans CJK KR DemiLight"/>
                <a:ea typeface="Noto Sans CJK KR DemiLight"/>
              </a:rPr>
              <a:t>1</a:t>
            </a:r>
            <a:r>
              <a:rPr kumimoji="1" lang="en-US" altLang="en-US" sz="600">
                <a:solidFill>
                  <a:srgbClr val="FBFAFA"/>
                </a:solidFill>
                <a:latin typeface="Noto Sans CJK KR DemiLight"/>
                <a:ea typeface="Noto Sans CJK KR DemiLight"/>
              </a:rPr>
              <a:t>0. </a:t>
            </a:r>
            <a:r>
              <a:rPr kumimoji="1" lang="en-US" altLang="ko-KR" sz="600">
                <a:solidFill>
                  <a:srgbClr val="FBFAFA"/>
                </a:solidFill>
                <a:latin typeface="Noto Sans CJK KR DemiLight"/>
                <a:ea typeface="Noto Sans CJK KR DemiLight"/>
              </a:rPr>
              <a:t>02</a:t>
            </a:r>
            <a:r>
              <a:rPr kumimoji="1" lang="en-US" altLang="en-US" sz="600">
                <a:solidFill>
                  <a:srgbClr val="FBFAFA"/>
                </a:solidFill>
                <a:latin typeface="Noto Sans CJK KR DemiLight"/>
                <a:ea typeface="Noto Sans CJK KR DemiLight"/>
              </a:rPr>
              <a:t>. </a:t>
            </a:r>
          </a:p>
        </p:txBody>
      </p:sp>
    </p:spTree>
    <p:extLst>
      <p:ext uri="{BB962C8B-B14F-4D97-AF65-F5344CB8AC3E}">
        <p14:creationId xmlns:p14="http://schemas.microsoft.com/office/powerpoint/2010/main" val="4217736796"/>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제목 2"/>
          <p:cNvSpPr>
            <a:spLocks noGrp="1"/>
          </p:cNvSpPr>
          <p:nvPr>
            <p:ph type="title"/>
          </p:nvPr>
        </p:nvSpPr>
        <p:spPr>
          <a:xfrm>
            <a:off x="940358" y="625977"/>
            <a:ext cx="3609056" cy="744583"/>
          </a:xfrm>
        </p:spPr>
        <p:txBody>
          <a:bodyPr>
            <a:normAutofit/>
          </a:bodyPr>
          <a:lstStyle/>
          <a:p>
            <a:pPr lvl="0">
              <a:defRPr/>
            </a:pPr>
            <a:r>
              <a:rPr kumimoji="1" lang="ko-KR" altLang="en-US" sz="3200" b="1">
                <a:latin typeface="Noto Sans CJK KR Black"/>
                <a:ea typeface="Noto Sans CJK KR Black"/>
              </a:rPr>
              <a:t>협업 과정 </a:t>
            </a:r>
          </a:p>
        </p:txBody>
      </p:sp>
      <p:sp>
        <p:nvSpPr>
          <p:cNvPr id="68" name="직사각형 67"/>
          <p:cNvSpPr/>
          <p:nvPr/>
        </p:nvSpPr>
        <p:spPr>
          <a:xfrm>
            <a:off x="4507564" y="831028"/>
            <a:ext cx="6832416" cy="53953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500">
                <a:solidFill>
                  <a:schemeClr val="dk1"/>
                </a:solidFill>
                <a:effectLst>
                  <a:outerShdw blurRad="76200" dist="76200" dir="2700000" algn="ctr" rotWithShape="0">
                    <a:srgbClr val="000000">
                      <a:alpha val="50000"/>
                    </a:srgbClr>
                  </a:outerShdw>
                </a:effectLst>
              </a:rPr>
              <a:t>자료를 어떻게 구성하고 관리할 것인가</a:t>
            </a:r>
            <a:endParaRPr lang="en-US" altLang="ko-KR" sz="1500">
              <a:solidFill>
                <a:schemeClr val="dk1"/>
              </a:solidFill>
              <a:effectLst>
                <a:outerShdw blurRad="76200" dist="76200" dir="2700000" algn="ctr" rotWithShape="0">
                  <a:srgbClr val="000000">
                    <a:alpha val="50000"/>
                  </a:srgbClr>
                </a:outerShdw>
              </a:effectLst>
            </a:endParaRPr>
          </a:p>
        </p:txBody>
      </p:sp>
      <p:sp>
        <p:nvSpPr>
          <p:cNvPr id="70" name="직사각형 69"/>
          <p:cNvSpPr/>
          <p:nvPr/>
        </p:nvSpPr>
        <p:spPr>
          <a:xfrm>
            <a:off x="4507564" y="2044571"/>
            <a:ext cx="6832415" cy="569936"/>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algn="ctr">
              <a:defRPr/>
            </a:pPr>
            <a:r>
              <a:rPr lang="ko-KR" altLang="en-US" sz="1500">
                <a:solidFill>
                  <a:schemeClr val="dk1"/>
                </a:solidFill>
                <a:effectLst>
                  <a:outerShdw blurRad="76200" dist="76200" dir="2700000" algn="ctr" rotWithShape="0">
                    <a:srgbClr val="000000">
                      <a:alpha val="50000"/>
                    </a:srgbClr>
                  </a:outerShdw>
                </a:effectLst>
              </a:rPr>
              <a:t>각자 자신이 담당할 파트를 먼저 분리 및 결정</a:t>
            </a:r>
          </a:p>
        </p:txBody>
      </p:sp>
      <p:cxnSp>
        <p:nvCxnSpPr>
          <p:cNvPr id="71" name="직선 화살표 연결선 70"/>
          <p:cNvCxnSpPr>
            <a:stCxn id="68" idx="2"/>
            <a:endCxn id="70" idx="0"/>
          </p:cNvCxnSpPr>
          <p:nvPr/>
        </p:nvCxnSpPr>
        <p:spPr>
          <a:xfrm rot="16200000" flipH="1">
            <a:off x="7586766" y="1707566"/>
            <a:ext cx="67401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4507564" y="3174033"/>
            <a:ext cx="6832415" cy="629558"/>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작업 진행 시작 및 작업 내용을 실시간 공유</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a:t>
            </a: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문제점 포함</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a:t>
            </a: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 카톡</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a:t>
            </a: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 구두 설명으로 잦은 소통 진행</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a:t>
            </a:r>
          </a:p>
        </p:txBody>
      </p:sp>
      <p:cxnSp>
        <p:nvCxnSpPr>
          <p:cNvPr id="73" name="직선 화살표 연결선 72"/>
          <p:cNvCxnSpPr>
            <a:stCxn id="70" idx="2"/>
            <a:endCxn id="72" idx="0"/>
          </p:cNvCxnSpPr>
          <p:nvPr/>
        </p:nvCxnSpPr>
        <p:spPr>
          <a:xfrm rot="16200000" flipH="1">
            <a:off x="7644009" y="2894270"/>
            <a:ext cx="559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507564" y="4327900"/>
            <a:ext cx="6832416" cy="629196"/>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병합 이후 결과물을 확인</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a:t>
            </a: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 수정사항</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a:t>
            </a: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 추가사항 등의 의견 공유</a:t>
            </a:r>
          </a:p>
        </p:txBody>
      </p:sp>
      <p:cxnSp>
        <p:nvCxnSpPr>
          <p:cNvPr id="75" name="직선 화살표 연결선 74"/>
          <p:cNvCxnSpPr>
            <a:stCxn id="72" idx="2"/>
            <a:endCxn id="74" idx="0"/>
          </p:cNvCxnSpPr>
          <p:nvPr/>
        </p:nvCxnSpPr>
        <p:spPr>
          <a:xfrm rot="16200000" flipH="1">
            <a:off x="7661618" y="4065746"/>
            <a:ext cx="5243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7" name="그림 86"/>
          <p:cNvPicPr>
            <a:picLocks noChangeAspect="1"/>
          </p:cNvPicPr>
          <p:nvPr/>
        </p:nvPicPr>
        <p:blipFill rotWithShape="1">
          <a:blip r:embed="rId2"/>
          <a:stretch>
            <a:fillRect/>
          </a:stretch>
        </p:blipFill>
        <p:spPr>
          <a:xfrm>
            <a:off x="687961" y="1779385"/>
            <a:ext cx="2350810" cy="2052016"/>
          </a:xfrm>
          <a:prstGeom prst="rect">
            <a:avLst/>
          </a:prstGeom>
        </p:spPr>
      </p:pic>
      <p:sp>
        <p:nvSpPr>
          <p:cNvPr id="88" name="직사각형 87"/>
          <p:cNvSpPr/>
          <p:nvPr/>
        </p:nvSpPr>
        <p:spPr>
          <a:xfrm>
            <a:off x="4507564" y="5453066"/>
            <a:ext cx="6832416" cy="629196"/>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서로 공유한 의견을 토대로 다시 작업을 진행</a:t>
            </a:r>
          </a:p>
        </p:txBody>
      </p:sp>
      <p:cxnSp>
        <p:nvCxnSpPr>
          <p:cNvPr id="89" name="직선 화살표 연결선 88"/>
          <p:cNvCxnSpPr/>
          <p:nvPr/>
        </p:nvCxnSpPr>
        <p:spPr>
          <a:xfrm rot="16200000" flipH="1">
            <a:off x="7661618" y="5190912"/>
            <a:ext cx="524308" cy="0"/>
          </a:xfrm>
          <a:prstGeom prst="straightConnector1">
            <a:avLst/>
          </a:prstGeom>
          <a:noFill/>
          <a:ln w="6350" cap="flat" cmpd="sng" algn="ctr">
            <a:solidFill>
              <a:srgbClr val="4472C4">
                <a:alpha val="100000"/>
              </a:srgbClr>
            </a:solidFill>
            <a:prstDash val="solid"/>
            <a:miter/>
            <a:tailEnd type="arrow"/>
          </a:ln>
        </p:spPr>
      </p:cxnSp>
      <p:sp>
        <p:nvSpPr>
          <p:cNvPr id="91" name="직사각형 90"/>
          <p:cNvSpPr/>
          <p:nvPr/>
        </p:nvSpPr>
        <p:spPr>
          <a:xfrm>
            <a:off x="3920788" y="2894271"/>
            <a:ext cx="7991543" cy="3530713"/>
          </a:xfrm>
          <a:prstGeom prst="rect">
            <a:avLst/>
          </a:prstGeom>
          <a:no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2" name="TextBox 91"/>
          <p:cNvSpPr txBox="1"/>
          <p:nvPr/>
        </p:nvSpPr>
        <p:spPr>
          <a:xfrm>
            <a:off x="507256" y="4486201"/>
            <a:ext cx="2350810" cy="358829"/>
          </a:xfrm>
          <a:prstGeom prst="rect">
            <a:avLst/>
          </a:prstGeom>
        </p:spPr>
        <p:txBody>
          <a:bodyPr wrap="square">
            <a:spAutoFit/>
          </a:bodyPr>
          <a:lstStyle/>
          <a:p>
            <a:pPr>
              <a:defRPr/>
            </a:pPr>
            <a:r>
              <a:rPr lang="en-US" altLang="ko-KR" dirty="0"/>
              <a:t>main </a:t>
            </a:r>
            <a:r>
              <a:rPr lang="ko-KR" altLang="en-US" dirty="0"/>
              <a:t>진행 과정</a:t>
            </a:r>
          </a:p>
        </p:txBody>
      </p:sp>
      <p:sp>
        <p:nvSpPr>
          <p:cNvPr id="93" name="오른쪽 화살표 92"/>
          <p:cNvSpPr/>
          <p:nvPr/>
        </p:nvSpPr>
        <p:spPr>
          <a:xfrm>
            <a:off x="2496657" y="4484911"/>
            <a:ext cx="722819" cy="361409"/>
          </a:xfrm>
          <a:prstGeom prst="rightArrow">
            <a:avLst>
              <a:gd name="adj1" fmla="val 50000"/>
              <a:gd name="adj2" fmla="val 50000"/>
            </a:avLst>
          </a:prstGeom>
          <a:noFill/>
          <a:ln>
            <a:solidFill>
              <a:schemeClr val="accent3"/>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extLst>
      <p:ext uri="{BB962C8B-B14F-4D97-AF65-F5344CB8AC3E}">
        <p14:creationId xmlns:p14="http://schemas.microsoft.com/office/powerpoint/2010/main" val="4231647326"/>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제목 2"/>
          <p:cNvSpPr>
            <a:spLocks noGrp="1"/>
          </p:cNvSpPr>
          <p:nvPr>
            <p:ph type="title"/>
          </p:nvPr>
        </p:nvSpPr>
        <p:spPr>
          <a:xfrm>
            <a:off x="940358" y="625977"/>
            <a:ext cx="3609056" cy="744583"/>
          </a:xfrm>
        </p:spPr>
        <p:txBody>
          <a:bodyPr>
            <a:normAutofit/>
          </a:bodyPr>
          <a:lstStyle/>
          <a:p>
            <a:pPr lvl="0">
              <a:defRPr/>
            </a:pPr>
            <a:r>
              <a:rPr kumimoji="1" lang="ko-KR" altLang="en-US" sz="3200" b="1">
                <a:latin typeface="Noto Sans CJK KR Black"/>
                <a:ea typeface="Noto Sans CJK KR Black"/>
              </a:rPr>
              <a:t>협업 과정 </a:t>
            </a:r>
          </a:p>
        </p:txBody>
      </p:sp>
      <p:sp>
        <p:nvSpPr>
          <p:cNvPr id="68" name="직사각형 67"/>
          <p:cNvSpPr/>
          <p:nvPr/>
        </p:nvSpPr>
        <p:spPr>
          <a:xfrm>
            <a:off x="4624458" y="682366"/>
            <a:ext cx="3547864" cy="53953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500" dirty="0" smtClean="0">
                <a:solidFill>
                  <a:schemeClr val="dk1"/>
                </a:solidFill>
                <a:effectLst>
                  <a:outerShdw blurRad="76200" dist="76200" dir="2700000" algn="ctr" rotWithShape="0">
                    <a:srgbClr val="000000">
                      <a:alpha val="50000"/>
                    </a:srgbClr>
                  </a:outerShdw>
                </a:effectLst>
              </a:rPr>
              <a:t>기본 협업 방법 및 소통 내용</a:t>
            </a:r>
            <a:endParaRPr lang="en-US" altLang="ko-KR" sz="1500" dirty="0">
              <a:solidFill>
                <a:schemeClr val="dk1"/>
              </a:solidFill>
              <a:effectLst>
                <a:outerShdw blurRad="76200" dist="76200" dir="2700000" algn="ctr" rotWithShape="0">
                  <a:srgbClr val="000000">
                    <a:alpha val="50000"/>
                  </a:srgbClr>
                </a:outerShdw>
              </a:effectLst>
            </a:endParaRPr>
          </a:p>
        </p:txBody>
      </p:sp>
      <p:pic>
        <p:nvPicPr>
          <p:cNvPr id="87" name="그림 86"/>
          <p:cNvPicPr>
            <a:picLocks noChangeAspect="1"/>
          </p:cNvPicPr>
          <p:nvPr/>
        </p:nvPicPr>
        <p:blipFill rotWithShape="1">
          <a:blip r:embed="rId2"/>
          <a:stretch>
            <a:fillRect/>
          </a:stretch>
        </p:blipFill>
        <p:spPr>
          <a:xfrm>
            <a:off x="940358" y="3902749"/>
            <a:ext cx="2350810" cy="2052016"/>
          </a:xfrm>
          <a:prstGeom prst="rect">
            <a:avLst/>
          </a:prstGeom>
        </p:spPr>
      </p:pic>
      <p:pic>
        <p:nvPicPr>
          <p:cNvPr id="2" name="그림 1"/>
          <p:cNvPicPr>
            <a:picLocks noChangeAspect="1"/>
          </p:cNvPicPr>
          <p:nvPr/>
        </p:nvPicPr>
        <p:blipFill>
          <a:blip r:embed="rId3"/>
          <a:stretch>
            <a:fillRect/>
          </a:stretch>
        </p:blipFill>
        <p:spPr>
          <a:xfrm>
            <a:off x="6819772" y="2699907"/>
            <a:ext cx="2705100" cy="2943225"/>
          </a:xfrm>
          <a:prstGeom prst="rect">
            <a:avLst/>
          </a:prstGeom>
        </p:spPr>
      </p:pic>
      <p:pic>
        <p:nvPicPr>
          <p:cNvPr id="3" name="그림 2"/>
          <p:cNvPicPr>
            <a:picLocks noChangeAspect="1"/>
          </p:cNvPicPr>
          <p:nvPr/>
        </p:nvPicPr>
        <p:blipFill>
          <a:blip r:embed="rId4"/>
          <a:stretch>
            <a:fillRect/>
          </a:stretch>
        </p:blipFill>
        <p:spPr>
          <a:xfrm>
            <a:off x="3291168" y="3057094"/>
            <a:ext cx="3067050" cy="2228850"/>
          </a:xfrm>
          <a:prstGeom prst="rect">
            <a:avLst/>
          </a:prstGeom>
        </p:spPr>
      </p:pic>
      <p:sp>
        <p:nvSpPr>
          <p:cNvPr id="4" name="TextBox 3"/>
          <p:cNvSpPr txBox="1"/>
          <p:nvPr/>
        </p:nvSpPr>
        <p:spPr>
          <a:xfrm>
            <a:off x="2744886" y="1569884"/>
            <a:ext cx="7994469" cy="646331"/>
          </a:xfrm>
          <a:prstGeom prst="rect">
            <a:avLst/>
          </a:prstGeom>
          <a:noFill/>
        </p:spPr>
        <p:txBody>
          <a:bodyPr wrap="square" rtlCol="0">
            <a:spAutoFit/>
          </a:bodyPr>
          <a:lstStyle/>
          <a:p>
            <a:r>
              <a:rPr lang="ko-KR" altLang="en-US" dirty="0" smtClean="0"/>
              <a:t>간단한 정보는 구두로 전달</a:t>
            </a:r>
            <a:r>
              <a:rPr lang="en-US" altLang="ko-KR" dirty="0" smtClean="0"/>
              <a:t>,</a:t>
            </a:r>
          </a:p>
          <a:p>
            <a:r>
              <a:rPr lang="ko-KR" altLang="en-US" dirty="0" smtClean="0"/>
              <a:t>저장이 필요하거나 전달이 어려운 내용이라면 메신저를 이용하여 메모</a:t>
            </a:r>
            <a:endParaRPr lang="ko-KR" altLang="en-US" dirty="0"/>
          </a:p>
        </p:txBody>
      </p:sp>
    </p:spTree>
    <p:extLst>
      <p:ext uri="{BB962C8B-B14F-4D97-AF65-F5344CB8AC3E}">
        <p14:creationId xmlns:p14="http://schemas.microsoft.com/office/powerpoint/2010/main" val="2502603616"/>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제목 2"/>
          <p:cNvSpPr>
            <a:spLocks noGrp="1"/>
          </p:cNvSpPr>
          <p:nvPr>
            <p:ph type="title"/>
          </p:nvPr>
        </p:nvSpPr>
        <p:spPr>
          <a:xfrm>
            <a:off x="415987" y="463554"/>
            <a:ext cx="3869646" cy="744583"/>
          </a:xfrm>
        </p:spPr>
        <p:txBody>
          <a:bodyPr>
            <a:normAutofit/>
          </a:bodyPr>
          <a:lstStyle/>
          <a:p>
            <a:pPr lvl="0">
              <a:defRPr/>
            </a:pPr>
            <a:r>
              <a:rPr kumimoji="1" lang="ko-KR" altLang="en-US" sz="3200" b="1">
                <a:latin typeface="Noto Sans CJK KR Black"/>
                <a:ea typeface="Noto Sans CJK KR Black"/>
              </a:rPr>
              <a:t>협업 과정 </a:t>
            </a:r>
            <a:r>
              <a:rPr kumimoji="1" lang="en-US" altLang="ko-KR" sz="3200" b="1">
                <a:latin typeface="Noto Sans CJK KR Black"/>
                <a:ea typeface="Noto Sans CJK KR Black"/>
              </a:rPr>
              <a:t>-</a:t>
            </a:r>
            <a:r>
              <a:rPr kumimoji="1" lang="ko-KR" altLang="en-US" sz="3200" b="1">
                <a:latin typeface="Noto Sans CJK KR Black"/>
                <a:ea typeface="Noto Sans CJK KR Black"/>
              </a:rPr>
              <a:t> 문제 </a:t>
            </a:r>
          </a:p>
        </p:txBody>
      </p:sp>
      <p:pic>
        <p:nvPicPr>
          <p:cNvPr id="88" name="그림 87"/>
          <p:cNvPicPr>
            <a:picLocks noChangeAspect="1"/>
          </p:cNvPicPr>
          <p:nvPr/>
        </p:nvPicPr>
        <p:blipFill rotWithShape="1">
          <a:blip r:embed="rId2"/>
          <a:stretch>
            <a:fillRect/>
          </a:stretch>
        </p:blipFill>
        <p:spPr>
          <a:xfrm>
            <a:off x="1714465" y="1402287"/>
            <a:ext cx="2320577" cy="2191656"/>
          </a:xfrm>
          <a:prstGeom prst="rect">
            <a:avLst/>
          </a:prstGeom>
        </p:spPr>
      </p:pic>
      <p:sp>
        <p:nvSpPr>
          <p:cNvPr id="89" name="TextBox 88"/>
          <p:cNvSpPr txBox="1"/>
          <p:nvPr/>
        </p:nvSpPr>
        <p:spPr>
          <a:xfrm>
            <a:off x="4631703" y="2301018"/>
            <a:ext cx="5207691" cy="851584"/>
          </a:xfrm>
          <a:prstGeom prst="rect">
            <a:avLst/>
          </a:prstGeom>
        </p:spPr>
        <p:txBody>
          <a:bodyPr wrap="square">
            <a:spAutoFit/>
          </a:bodyPr>
          <a:lstStyle/>
          <a:p>
            <a:pPr>
              <a:defRPr/>
            </a:pPr>
            <a:r>
              <a:rPr lang="en-US" altLang="ko-KR" sz="2500"/>
              <a:t>GitHub</a:t>
            </a:r>
            <a:r>
              <a:rPr lang="ko-KR" altLang="en-US" sz="2500"/>
              <a:t>를 이용해서 병합하는 과정에서 제일 큰 문제들이 발생</a:t>
            </a:r>
            <a:endParaRPr lang="en-US" altLang="ko-KR" sz="2500"/>
          </a:p>
        </p:txBody>
      </p:sp>
      <p:pic>
        <p:nvPicPr>
          <p:cNvPr id="90" name="그림 89"/>
          <p:cNvPicPr>
            <a:picLocks noChangeAspect="1"/>
          </p:cNvPicPr>
          <p:nvPr/>
        </p:nvPicPr>
        <p:blipFill rotWithShape="1">
          <a:blip r:embed="rId3"/>
          <a:stretch>
            <a:fillRect/>
          </a:stretch>
        </p:blipFill>
        <p:spPr>
          <a:xfrm>
            <a:off x="5987794" y="1537767"/>
            <a:ext cx="693815" cy="643356"/>
          </a:xfrm>
          <a:prstGeom prst="rect">
            <a:avLst/>
          </a:prstGeom>
        </p:spPr>
      </p:pic>
      <p:pic>
        <p:nvPicPr>
          <p:cNvPr id="91" name="그림 90"/>
          <p:cNvPicPr>
            <a:picLocks noChangeAspect="1"/>
          </p:cNvPicPr>
          <p:nvPr/>
        </p:nvPicPr>
        <p:blipFill rotWithShape="1">
          <a:blip r:embed="rId3"/>
          <a:stretch>
            <a:fillRect/>
          </a:stretch>
        </p:blipFill>
        <p:spPr>
          <a:xfrm>
            <a:off x="6681610" y="1537767"/>
            <a:ext cx="693815" cy="643356"/>
          </a:xfrm>
          <a:prstGeom prst="rect">
            <a:avLst/>
          </a:prstGeom>
        </p:spPr>
      </p:pic>
      <p:pic>
        <p:nvPicPr>
          <p:cNvPr id="92" name="그림 91"/>
          <p:cNvPicPr>
            <a:picLocks noChangeAspect="1"/>
          </p:cNvPicPr>
          <p:nvPr/>
        </p:nvPicPr>
        <p:blipFill rotWithShape="1">
          <a:blip r:embed="rId3"/>
          <a:stretch>
            <a:fillRect/>
          </a:stretch>
        </p:blipFill>
        <p:spPr>
          <a:xfrm>
            <a:off x="7375425" y="1537767"/>
            <a:ext cx="693815" cy="643356"/>
          </a:xfrm>
          <a:prstGeom prst="rect">
            <a:avLst/>
          </a:prstGeom>
        </p:spPr>
      </p:pic>
      <p:pic>
        <p:nvPicPr>
          <p:cNvPr id="93" name="그림 92"/>
          <p:cNvPicPr>
            <a:picLocks noChangeAspect="1"/>
          </p:cNvPicPr>
          <p:nvPr/>
        </p:nvPicPr>
        <p:blipFill rotWithShape="1">
          <a:blip r:embed="rId3"/>
          <a:stretch>
            <a:fillRect/>
          </a:stretch>
        </p:blipFill>
        <p:spPr>
          <a:xfrm>
            <a:off x="8069241" y="1537767"/>
            <a:ext cx="693815" cy="643356"/>
          </a:xfrm>
          <a:prstGeom prst="rect">
            <a:avLst/>
          </a:prstGeom>
        </p:spPr>
      </p:pic>
      <p:pic>
        <p:nvPicPr>
          <p:cNvPr id="94" name="그림 93"/>
          <p:cNvPicPr>
            <a:picLocks noChangeAspect="1"/>
          </p:cNvPicPr>
          <p:nvPr/>
        </p:nvPicPr>
        <p:blipFill rotWithShape="1">
          <a:blip r:embed="rId3"/>
          <a:stretch>
            <a:fillRect/>
          </a:stretch>
        </p:blipFill>
        <p:spPr>
          <a:xfrm>
            <a:off x="5293979" y="1537767"/>
            <a:ext cx="693815" cy="643356"/>
          </a:xfrm>
          <a:prstGeom prst="rect">
            <a:avLst/>
          </a:prstGeom>
        </p:spPr>
      </p:pic>
      <p:pic>
        <p:nvPicPr>
          <p:cNvPr id="95" name="그림 94"/>
          <p:cNvPicPr>
            <a:picLocks noChangeAspect="1"/>
          </p:cNvPicPr>
          <p:nvPr/>
        </p:nvPicPr>
        <p:blipFill rotWithShape="1">
          <a:blip r:embed="rId4"/>
          <a:stretch>
            <a:fillRect/>
          </a:stretch>
        </p:blipFill>
        <p:spPr>
          <a:xfrm>
            <a:off x="1691594" y="3865100"/>
            <a:ext cx="8591862" cy="2723192"/>
          </a:xfrm>
          <a:prstGeom prst="rect">
            <a:avLst/>
          </a:prstGeom>
        </p:spPr>
      </p:pic>
    </p:spTree>
    <p:extLst>
      <p:ext uri="{BB962C8B-B14F-4D97-AF65-F5344CB8AC3E}">
        <p14:creationId xmlns:p14="http://schemas.microsoft.com/office/powerpoint/2010/main" val="79869934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제목 2"/>
          <p:cNvSpPr>
            <a:spLocks noGrp="1"/>
          </p:cNvSpPr>
          <p:nvPr>
            <p:ph type="title"/>
          </p:nvPr>
        </p:nvSpPr>
        <p:spPr>
          <a:xfrm>
            <a:off x="415987" y="463554"/>
            <a:ext cx="3869646" cy="744583"/>
          </a:xfrm>
        </p:spPr>
        <p:txBody>
          <a:bodyPr>
            <a:normAutofit/>
          </a:bodyPr>
          <a:lstStyle/>
          <a:p>
            <a:pPr lvl="0">
              <a:defRPr/>
            </a:pPr>
            <a:r>
              <a:rPr kumimoji="1" lang="ko-KR" altLang="en-US" sz="3200" b="1">
                <a:latin typeface="Noto Sans CJK KR Black"/>
                <a:ea typeface="Noto Sans CJK KR Black"/>
              </a:rPr>
              <a:t>협업 과정 </a:t>
            </a:r>
            <a:r>
              <a:rPr kumimoji="1" lang="en-US" altLang="ko-KR" sz="3200" b="1">
                <a:latin typeface="Noto Sans CJK KR Black"/>
                <a:ea typeface="Noto Sans CJK KR Black"/>
              </a:rPr>
              <a:t>-</a:t>
            </a:r>
            <a:r>
              <a:rPr kumimoji="1" lang="ko-KR" altLang="en-US" sz="3200" b="1">
                <a:latin typeface="Noto Sans CJK KR Black"/>
                <a:ea typeface="Noto Sans CJK KR Black"/>
              </a:rPr>
              <a:t> 문제 </a:t>
            </a:r>
          </a:p>
        </p:txBody>
      </p:sp>
      <p:cxnSp>
        <p:nvCxnSpPr>
          <p:cNvPr id="101" name="직선 연결선[R] 66"/>
          <p:cNvCxnSpPr/>
          <p:nvPr/>
        </p:nvCxnSpPr>
        <p:spPr>
          <a:xfrm rot="16200000" flipH="1">
            <a:off x="6658131" y="1162508"/>
            <a:ext cx="91257" cy="0"/>
          </a:xfrm>
          <a:prstGeom prst="line">
            <a:avLst/>
          </a:prstGeom>
          <a:noFill/>
          <a:ln w="9525" cap="flat" cmpd="sng" algn="ctr">
            <a:solidFill>
              <a:srgbClr val="808080">
                <a:alpha val="100000"/>
              </a:srgbClr>
            </a:solidFill>
            <a:prstDash val="solid"/>
            <a:miter/>
          </a:ln>
        </p:spPr>
      </p:cxnSp>
      <p:sp>
        <p:nvSpPr>
          <p:cNvPr id="102" name="직사각형 101"/>
          <p:cNvSpPr/>
          <p:nvPr/>
        </p:nvSpPr>
        <p:spPr>
          <a:xfrm>
            <a:off x="5424877" y="1280286"/>
            <a:ext cx="5690768" cy="539532"/>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초기 프로젝트를 공유할 때 </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ignore</a:t>
            </a: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할 파일들을 제대로 설정</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X</a:t>
            </a:r>
          </a:p>
        </p:txBody>
      </p:sp>
      <p:sp>
        <p:nvSpPr>
          <p:cNvPr id="103" name="직사각형 102"/>
          <p:cNvSpPr/>
          <p:nvPr/>
        </p:nvSpPr>
        <p:spPr>
          <a:xfrm>
            <a:off x="5424887" y="2300363"/>
            <a:ext cx="5690768" cy="569936"/>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Pull</a:t>
            </a: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 과정을 진행할 때 </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classpath, setting</a:t>
            </a: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등의 파일 충돌 발생</a:t>
            </a:r>
          </a:p>
        </p:txBody>
      </p:sp>
      <p:cxnSp>
        <p:nvCxnSpPr>
          <p:cNvPr id="104" name="직선 화살표 연결선 103"/>
          <p:cNvCxnSpPr>
            <a:stCxn id="102" idx="2"/>
            <a:endCxn id="103" idx="0"/>
          </p:cNvCxnSpPr>
          <p:nvPr/>
        </p:nvCxnSpPr>
        <p:spPr>
          <a:xfrm>
            <a:off x="8270261" y="1819818"/>
            <a:ext cx="10" cy="480545"/>
          </a:xfrm>
          <a:prstGeom prst="straightConnector1">
            <a:avLst/>
          </a:prstGeom>
          <a:noFill/>
          <a:ln w="6350" cap="flat" cmpd="sng" algn="ctr">
            <a:solidFill>
              <a:srgbClr val="4472C4">
                <a:alpha val="100000"/>
              </a:srgbClr>
            </a:solidFill>
            <a:prstDash val="solid"/>
            <a:miter/>
            <a:tailEnd type="arrow"/>
          </a:ln>
        </p:spPr>
      </p:cxnSp>
      <p:sp>
        <p:nvSpPr>
          <p:cNvPr id="105" name="직사각형 104"/>
          <p:cNvSpPr/>
          <p:nvPr/>
        </p:nvSpPr>
        <p:spPr>
          <a:xfrm>
            <a:off x="5424879" y="3397580"/>
            <a:ext cx="5690768" cy="629558"/>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생성형 </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AI</a:t>
            </a: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를 이용하여 해결 시도 </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&gt;</a:t>
            </a: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 근본적인 해결 </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X</a:t>
            </a:r>
          </a:p>
        </p:txBody>
      </p:sp>
      <p:cxnSp>
        <p:nvCxnSpPr>
          <p:cNvPr id="106" name="직선 화살표 연결선 105"/>
          <p:cNvCxnSpPr>
            <a:stCxn id="103" idx="2"/>
            <a:endCxn id="105" idx="0"/>
          </p:cNvCxnSpPr>
          <p:nvPr/>
        </p:nvCxnSpPr>
        <p:spPr>
          <a:xfrm flipH="1">
            <a:off x="8270263" y="2870299"/>
            <a:ext cx="8" cy="527281"/>
          </a:xfrm>
          <a:prstGeom prst="straightConnector1">
            <a:avLst/>
          </a:prstGeom>
          <a:noFill/>
          <a:ln w="6350" cap="flat" cmpd="sng" algn="ctr">
            <a:solidFill>
              <a:srgbClr val="4472C4">
                <a:alpha val="100000"/>
              </a:srgbClr>
            </a:solidFill>
            <a:prstDash val="solid"/>
            <a:miter/>
            <a:tailEnd type="arrow"/>
          </a:ln>
        </p:spPr>
      </p:cxnSp>
      <p:sp>
        <p:nvSpPr>
          <p:cNvPr id="107" name="직사각형 106"/>
          <p:cNvSpPr/>
          <p:nvPr/>
        </p:nvSpPr>
        <p:spPr>
          <a:xfrm>
            <a:off x="5424878" y="5581040"/>
            <a:ext cx="5690768" cy="629196"/>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병합을 담당한 팀원이 수정 내용을 고지 받은 후</a:t>
            </a:r>
          </a:p>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파일들을 물리적으로 병합</a:t>
            </a:r>
          </a:p>
        </p:txBody>
      </p:sp>
      <p:cxnSp>
        <p:nvCxnSpPr>
          <p:cNvPr id="108" name="직선 화살표 연결선 107"/>
          <p:cNvCxnSpPr>
            <a:stCxn id="110" idx="2"/>
            <a:endCxn id="107" idx="0"/>
          </p:cNvCxnSpPr>
          <p:nvPr/>
        </p:nvCxnSpPr>
        <p:spPr>
          <a:xfrm flipH="1">
            <a:off x="8270262" y="5151287"/>
            <a:ext cx="2" cy="429753"/>
          </a:xfrm>
          <a:prstGeom prst="straightConnector1">
            <a:avLst/>
          </a:prstGeom>
          <a:noFill/>
          <a:ln w="6350" cap="flat" cmpd="sng" algn="ctr">
            <a:solidFill>
              <a:srgbClr val="4472C4">
                <a:alpha val="100000"/>
              </a:srgbClr>
            </a:solidFill>
            <a:prstDash val="solid"/>
            <a:miter/>
            <a:tailEnd type="arrow"/>
          </a:ln>
        </p:spPr>
      </p:cxnSp>
      <p:pic>
        <p:nvPicPr>
          <p:cNvPr id="109" name="그림 108"/>
          <p:cNvPicPr>
            <a:picLocks noChangeAspect="1"/>
          </p:cNvPicPr>
          <p:nvPr/>
        </p:nvPicPr>
        <p:blipFill rotWithShape="1">
          <a:blip r:embed="rId2"/>
          <a:stretch>
            <a:fillRect/>
          </a:stretch>
        </p:blipFill>
        <p:spPr>
          <a:xfrm>
            <a:off x="1401311" y="2399254"/>
            <a:ext cx="2320577" cy="2191656"/>
          </a:xfrm>
          <a:prstGeom prst="rect">
            <a:avLst/>
          </a:prstGeom>
        </p:spPr>
      </p:pic>
      <p:sp>
        <p:nvSpPr>
          <p:cNvPr id="110" name="직사각형 109"/>
          <p:cNvSpPr/>
          <p:nvPr/>
        </p:nvSpPr>
        <p:spPr>
          <a:xfrm>
            <a:off x="5424880" y="4521729"/>
            <a:ext cx="5690768" cy="629558"/>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본인이 작성 및 수정한 내용을 정리하여 카카오톡으로 고지 및 파일 제공</a:t>
            </a:r>
          </a:p>
        </p:txBody>
      </p:sp>
      <p:cxnSp>
        <p:nvCxnSpPr>
          <p:cNvPr id="112" name="직선 화살표 연결선 111"/>
          <p:cNvCxnSpPr>
            <a:stCxn id="105" idx="2"/>
          </p:cNvCxnSpPr>
          <p:nvPr/>
        </p:nvCxnSpPr>
        <p:spPr>
          <a:xfrm rot="16200000" flipH="1">
            <a:off x="8008783" y="4288619"/>
            <a:ext cx="522968" cy="7"/>
          </a:xfrm>
          <a:prstGeom prst="straightConnector1">
            <a:avLst/>
          </a:prstGeom>
          <a:noFill/>
          <a:ln w="6350" cap="flat" cmpd="sng" algn="ctr">
            <a:solidFill>
              <a:srgbClr val="4472C4">
                <a:alpha val="100000"/>
              </a:srgbClr>
            </a:solidFill>
            <a:prstDash val="solid"/>
            <a:miter/>
            <a:tailEnd type="arrow"/>
          </a:ln>
        </p:spPr>
      </p:cxnSp>
    </p:spTree>
    <p:extLst>
      <p:ext uri="{BB962C8B-B14F-4D97-AF65-F5344CB8AC3E}">
        <p14:creationId xmlns:p14="http://schemas.microsoft.com/office/powerpoint/2010/main" val="2330968544"/>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2"/>
          <p:cNvSpPr>
            <a:spLocks noGrp="1"/>
          </p:cNvSpPr>
          <p:nvPr>
            <p:ph type="title"/>
          </p:nvPr>
        </p:nvSpPr>
        <p:spPr>
          <a:xfrm>
            <a:off x="406092" y="604417"/>
            <a:ext cx="2781254" cy="744583"/>
          </a:xfrm>
        </p:spPr>
        <p:txBody>
          <a:bodyPr>
            <a:normAutofit/>
          </a:bodyPr>
          <a:lstStyle/>
          <a:p>
            <a:pPr lvl="0">
              <a:defRPr/>
            </a:pPr>
            <a:r>
              <a:rPr kumimoji="1" lang="ko-KR" altLang="en-US" sz="3200" b="1">
                <a:latin typeface="Noto Sans CJK KR Black"/>
                <a:ea typeface="Noto Sans CJK KR Black"/>
              </a:rPr>
              <a:t>시행착오</a:t>
            </a:r>
            <a:r>
              <a:rPr kumimoji="1" lang="en-US" altLang="ko-KR" sz="3200" b="1">
                <a:latin typeface="Noto Sans CJK KR Black"/>
                <a:ea typeface="Noto Sans CJK KR Black"/>
              </a:rPr>
              <a:t>..</a:t>
            </a:r>
          </a:p>
        </p:txBody>
      </p:sp>
      <p:pic>
        <p:nvPicPr>
          <p:cNvPr id="47" name="그림 46"/>
          <p:cNvPicPr>
            <a:picLocks noChangeAspect="1"/>
          </p:cNvPicPr>
          <p:nvPr/>
        </p:nvPicPr>
        <p:blipFill rotWithShape="1">
          <a:blip r:embed="rId2"/>
          <a:stretch>
            <a:fillRect/>
          </a:stretch>
        </p:blipFill>
        <p:spPr>
          <a:xfrm>
            <a:off x="6285206" y="1515120"/>
            <a:ext cx="4094025" cy="3412838"/>
          </a:xfrm>
          <a:prstGeom prst="rect">
            <a:avLst/>
          </a:prstGeom>
        </p:spPr>
      </p:pic>
      <p:pic>
        <p:nvPicPr>
          <p:cNvPr id="48" name="그림 47"/>
          <p:cNvPicPr>
            <a:picLocks noChangeAspect="1"/>
          </p:cNvPicPr>
          <p:nvPr/>
        </p:nvPicPr>
        <p:blipFill rotWithShape="1">
          <a:blip r:embed="rId3"/>
          <a:stretch>
            <a:fillRect/>
          </a:stretch>
        </p:blipFill>
        <p:spPr>
          <a:xfrm>
            <a:off x="1673189" y="2022916"/>
            <a:ext cx="3913290" cy="1170048"/>
          </a:xfrm>
          <a:prstGeom prst="rect">
            <a:avLst/>
          </a:prstGeom>
        </p:spPr>
      </p:pic>
      <p:pic>
        <p:nvPicPr>
          <p:cNvPr id="49" name="그림 48"/>
          <p:cNvPicPr>
            <a:picLocks noChangeAspect="1"/>
          </p:cNvPicPr>
          <p:nvPr/>
        </p:nvPicPr>
        <p:blipFill rotWithShape="1">
          <a:blip r:embed="rId4"/>
          <a:stretch>
            <a:fillRect/>
          </a:stretch>
        </p:blipFill>
        <p:spPr>
          <a:xfrm>
            <a:off x="1673189" y="3221539"/>
            <a:ext cx="3913290" cy="1170048"/>
          </a:xfrm>
          <a:prstGeom prst="rect">
            <a:avLst/>
          </a:prstGeom>
        </p:spPr>
      </p:pic>
    </p:spTree>
    <p:extLst>
      <p:ext uri="{BB962C8B-B14F-4D97-AF65-F5344CB8AC3E}">
        <p14:creationId xmlns:p14="http://schemas.microsoft.com/office/powerpoint/2010/main" val="1070858464"/>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2"/>
          <p:cNvSpPr>
            <a:spLocks noGrp="1"/>
          </p:cNvSpPr>
          <p:nvPr>
            <p:ph type="title"/>
          </p:nvPr>
        </p:nvSpPr>
        <p:spPr>
          <a:xfrm>
            <a:off x="406092" y="604417"/>
            <a:ext cx="5089708" cy="744583"/>
          </a:xfrm>
        </p:spPr>
        <p:txBody>
          <a:bodyPr>
            <a:normAutofit/>
          </a:bodyPr>
          <a:lstStyle/>
          <a:p>
            <a:pPr lvl="0">
              <a:defRPr/>
            </a:pPr>
            <a:r>
              <a:rPr kumimoji="1" lang="ko-KR" altLang="en-US" sz="3200" b="1">
                <a:latin typeface="Noto Sans CJK KR Black"/>
                <a:ea typeface="Noto Sans CJK KR Black"/>
              </a:rPr>
              <a:t>시행착오 </a:t>
            </a:r>
            <a:r>
              <a:rPr kumimoji="1" lang="en-US" altLang="ko-KR" sz="3200" b="1">
                <a:latin typeface="Noto Sans CJK KR Black"/>
                <a:ea typeface="Noto Sans CJK KR Black"/>
              </a:rPr>
              <a:t>-</a:t>
            </a:r>
            <a:r>
              <a:rPr kumimoji="1" lang="ko-KR" altLang="en-US" sz="3200" b="1">
                <a:latin typeface="Noto Sans CJK KR Black"/>
                <a:ea typeface="Noto Sans CJK KR Black"/>
              </a:rPr>
              <a:t> 주제</a:t>
            </a:r>
          </a:p>
        </p:txBody>
      </p:sp>
      <p:sp>
        <p:nvSpPr>
          <p:cNvPr id="51" name="직사각형 50"/>
          <p:cNvSpPr/>
          <p:nvPr/>
        </p:nvSpPr>
        <p:spPr>
          <a:xfrm>
            <a:off x="629631" y="1802675"/>
            <a:ext cx="4220067" cy="751904"/>
          </a:xfrm>
          <a:prstGeom prst="rect">
            <a:avLst/>
          </a:prstGeom>
          <a:solidFill>
            <a:schemeClr val="l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2200" b="1" dirty="0">
                <a:solidFill>
                  <a:schemeClr val="dk1"/>
                </a:solidFill>
                <a:latin typeface="한컴 백제 B"/>
                <a:ea typeface="한컴 백제 B"/>
              </a:rPr>
              <a:t>홈페이지의 근본적 주제에 대한 고민</a:t>
            </a:r>
          </a:p>
        </p:txBody>
      </p:sp>
      <p:sp>
        <p:nvSpPr>
          <p:cNvPr id="59" name="직사각형 58"/>
          <p:cNvSpPr/>
          <p:nvPr/>
        </p:nvSpPr>
        <p:spPr>
          <a:xfrm>
            <a:off x="6008853" y="618945"/>
            <a:ext cx="5531382" cy="1619364"/>
          </a:xfrm>
          <a:prstGeom prst="rect">
            <a:avLst/>
          </a:prstGeom>
          <a:solidFill>
            <a:srgbClr val="FFFFFF">
              <a:alpha val="100000"/>
            </a:srgbClr>
          </a:solidFill>
          <a:ln w="12700" cap="flat" cmpd="sng" algn="ctr">
            <a:solidFill>
              <a:srgbClr val="21375E">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시작 주제 </a:t>
            </a:r>
            <a:r>
              <a:rPr kumimoji="0" lang="en-US" altLang="ko-KR" sz="2100" b="1" i="0" u="none" strike="noStrike" kern="1200" cap="none" spc="0" normalizeH="0" baseline="0">
                <a:solidFill>
                  <a:srgbClr val="000000"/>
                </a:solidFill>
                <a:latin typeface="한컴 백제 B"/>
                <a:ea typeface="한컴 백제 B"/>
              </a:rPr>
              <a:t>: </a:t>
            </a:r>
            <a:r>
              <a:rPr kumimoji="0" lang="ko-KR" altLang="en-US" sz="2100" b="1" i="0" u="none" strike="noStrike" kern="1200" cap="none" spc="0" normalizeH="0" baseline="0">
                <a:solidFill>
                  <a:srgbClr val="000000"/>
                </a:solidFill>
                <a:latin typeface="한컴 백제 B"/>
                <a:ea typeface="한컴 백제 B"/>
              </a:rPr>
              <a:t>시니어를 위한 옷 홈페이지를 제작하자</a:t>
            </a:r>
          </a:p>
        </p:txBody>
      </p:sp>
      <p:sp>
        <p:nvSpPr>
          <p:cNvPr id="60" name="직사각형 59"/>
          <p:cNvSpPr/>
          <p:nvPr/>
        </p:nvSpPr>
        <p:spPr>
          <a:xfrm>
            <a:off x="6008853" y="2554578"/>
            <a:ext cx="5531382" cy="1748843"/>
          </a:xfrm>
          <a:prstGeom prst="rect">
            <a:avLst/>
          </a:prstGeom>
          <a:solidFill>
            <a:srgbClr val="FFFFFF">
              <a:alpha val="100000"/>
            </a:srgbClr>
          </a:solidFill>
          <a:ln w="12700" cap="flat" cmpd="sng" algn="ctr">
            <a:solidFill>
              <a:srgbClr val="21375E">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단순히 예쁜 블로그를 제작하는 것과 다름 없다는 의견을 받게 되었고 주제 자체에 대한 근본적인 개념을 팀원과 의논하여 변경</a:t>
            </a:r>
            <a:r>
              <a:rPr kumimoji="0" lang="en-US" altLang="ko-KR" sz="2100" b="1" i="0" u="none" strike="noStrike" kern="1200" cap="none" spc="0" normalizeH="0" baseline="0">
                <a:solidFill>
                  <a:srgbClr val="000000"/>
                </a:solidFill>
                <a:latin typeface="한컴 백제 B"/>
                <a:ea typeface="한컴 백제 B"/>
              </a:rPr>
              <a:t>(</a:t>
            </a:r>
            <a:r>
              <a:rPr kumimoji="0" lang="ko-KR" altLang="en-US" sz="2100" b="1" i="0" u="none" strike="noStrike" kern="1200" cap="none" spc="0" normalizeH="0" baseline="0">
                <a:solidFill>
                  <a:srgbClr val="000000"/>
                </a:solidFill>
                <a:latin typeface="한컴 백제 B"/>
                <a:ea typeface="한컴 백제 B"/>
              </a:rPr>
              <a:t>기능적 요소의 부재</a:t>
            </a:r>
            <a:r>
              <a:rPr kumimoji="0" lang="en-US" altLang="ko-KR" sz="2100" b="1" i="0" u="none" strike="noStrike" kern="1200" cap="none" spc="0" normalizeH="0" baseline="0">
                <a:solidFill>
                  <a:srgbClr val="000000"/>
                </a:solidFill>
                <a:latin typeface="한컴 백제 B"/>
                <a:ea typeface="한컴 백제 B"/>
              </a:rPr>
              <a:t>)</a:t>
            </a:r>
          </a:p>
        </p:txBody>
      </p:sp>
      <p:sp>
        <p:nvSpPr>
          <p:cNvPr id="61" name="직사각형 60"/>
          <p:cNvSpPr/>
          <p:nvPr/>
        </p:nvSpPr>
        <p:spPr>
          <a:xfrm>
            <a:off x="6008853" y="4626643"/>
            <a:ext cx="5531382" cy="1787036"/>
          </a:xfrm>
          <a:prstGeom prst="rect">
            <a:avLst/>
          </a:prstGeom>
          <a:solidFill>
            <a:srgbClr val="FFFFFF">
              <a:alpha val="100000"/>
            </a:srgbClr>
          </a:solidFill>
          <a:ln w="12700" cap="flat" cmpd="sng" algn="ctr">
            <a:solidFill>
              <a:srgbClr val="21375E">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결과 </a:t>
            </a:r>
            <a:r>
              <a:rPr kumimoji="0" lang="en-US" altLang="ko-KR" sz="2100" b="1" i="0" u="none" strike="noStrike" kern="1200" cap="none" spc="0" normalizeH="0" baseline="0">
                <a:solidFill>
                  <a:srgbClr val="000000"/>
                </a:solidFill>
                <a:latin typeface="한컴 백제 B"/>
                <a:ea typeface="한컴 백제 B"/>
              </a:rPr>
              <a:t>: </a:t>
            </a:r>
            <a:r>
              <a:rPr kumimoji="0" lang="ko-KR" altLang="en-US" sz="2100" b="1" i="0" u="none" strike="noStrike" kern="1200" cap="none" spc="0" normalizeH="0" baseline="0">
                <a:solidFill>
                  <a:srgbClr val="000000"/>
                </a:solidFill>
                <a:latin typeface="한컴 백제 B"/>
                <a:ea typeface="한컴 백제 B"/>
              </a:rPr>
              <a:t>설문을 통해 사용자의 취향에 맞는 옷들을 보여줄 수 있는 기능을 탑재한 옷 홈페이지를 구현</a:t>
            </a:r>
          </a:p>
        </p:txBody>
      </p:sp>
      <p:pic>
        <p:nvPicPr>
          <p:cNvPr id="1026" name="Picture 2" descr="LIVE CANVAS SKETCHPAN [잘 모르는 졸라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44" y="2739935"/>
            <a:ext cx="47625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37037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2"/>
          <p:cNvSpPr>
            <a:spLocks noGrp="1"/>
          </p:cNvSpPr>
          <p:nvPr>
            <p:ph type="title"/>
          </p:nvPr>
        </p:nvSpPr>
        <p:spPr>
          <a:xfrm>
            <a:off x="406092" y="604417"/>
            <a:ext cx="3076395" cy="744583"/>
          </a:xfrm>
        </p:spPr>
        <p:txBody>
          <a:bodyPr>
            <a:normAutofit fontScale="90000"/>
          </a:bodyPr>
          <a:lstStyle/>
          <a:p>
            <a:pPr lvl="0">
              <a:defRPr/>
            </a:pPr>
            <a:r>
              <a:rPr kumimoji="1" lang="ko-KR" altLang="en-US" sz="3200" b="1">
                <a:latin typeface="Noto Sans CJK KR Black"/>
                <a:ea typeface="Noto Sans CJK KR Black"/>
              </a:rPr>
              <a:t>시행착오 </a:t>
            </a:r>
            <a:r>
              <a:rPr kumimoji="1" lang="en-US" altLang="ko-KR" sz="3200" b="1">
                <a:latin typeface="Noto Sans CJK KR Black"/>
                <a:ea typeface="Noto Sans CJK KR Black"/>
              </a:rPr>
              <a:t>-</a:t>
            </a:r>
            <a:r>
              <a:rPr kumimoji="1" lang="ko-KR" altLang="en-US" sz="3200" b="1">
                <a:latin typeface="Noto Sans CJK KR Black"/>
                <a:ea typeface="Noto Sans CJK KR Black"/>
              </a:rPr>
              <a:t> 이미지</a:t>
            </a:r>
            <a:endParaRPr kumimoji="1" lang="en-US" altLang="ko-KR" sz="3200" b="1">
              <a:latin typeface="Noto Sans CJK KR Black"/>
              <a:ea typeface="Noto Sans CJK KR Black"/>
            </a:endParaRPr>
          </a:p>
        </p:txBody>
      </p:sp>
      <p:pic>
        <p:nvPicPr>
          <p:cNvPr id="50" name="그림 49"/>
          <p:cNvPicPr>
            <a:picLocks noChangeAspect="1"/>
          </p:cNvPicPr>
          <p:nvPr/>
        </p:nvPicPr>
        <p:blipFill rotWithShape="1">
          <a:blip r:embed="rId2"/>
          <a:stretch>
            <a:fillRect/>
          </a:stretch>
        </p:blipFill>
        <p:spPr>
          <a:xfrm>
            <a:off x="772438" y="2675181"/>
            <a:ext cx="4010651" cy="2000529"/>
          </a:xfrm>
          <a:prstGeom prst="rect">
            <a:avLst/>
          </a:prstGeom>
        </p:spPr>
      </p:pic>
      <p:sp>
        <p:nvSpPr>
          <p:cNvPr id="51" name="직사각형 50"/>
          <p:cNvSpPr/>
          <p:nvPr/>
        </p:nvSpPr>
        <p:spPr>
          <a:xfrm>
            <a:off x="772438" y="1759339"/>
            <a:ext cx="3459928" cy="785934"/>
          </a:xfrm>
          <a:prstGeom prst="rect">
            <a:avLst/>
          </a:prstGeom>
          <a:solidFill>
            <a:schemeClr val="l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2200" b="1" dirty="0">
                <a:solidFill>
                  <a:schemeClr val="dk1"/>
                </a:solidFill>
                <a:latin typeface="한컴 백제 B"/>
                <a:ea typeface="한컴 백제 B"/>
              </a:rPr>
              <a:t>이미지 파일에 대한 고민</a:t>
            </a:r>
          </a:p>
        </p:txBody>
      </p:sp>
      <p:sp>
        <p:nvSpPr>
          <p:cNvPr id="52" name="직사각형 51"/>
          <p:cNvSpPr/>
          <p:nvPr/>
        </p:nvSpPr>
        <p:spPr>
          <a:xfrm>
            <a:off x="6095998" y="573945"/>
            <a:ext cx="5271610" cy="805526"/>
          </a:xfrm>
          <a:prstGeom prst="rect">
            <a:avLst/>
          </a:prstGeom>
          <a:solidFill>
            <a:srgbClr val="FFFFFF">
              <a:alpha val="100000"/>
            </a:srgbClr>
          </a:solidFill>
          <a:ln w="12700" cap="flat" cmpd="sng" algn="ctr">
            <a:solidFill>
              <a:srgbClr val="21375E">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en-US" altLang="ko-KR" sz="2200" b="1" i="0" u="none" strike="noStrike" kern="1200" cap="none" spc="0" normalizeH="0" baseline="0">
                <a:solidFill>
                  <a:srgbClr val="000000"/>
                </a:solidFill>
                <a:latin typeface="한컴 백제 B"/>
                <a:ea typeface="한컴 백제 B"/>
              </a:rPr>
              <a:t>1.</a:t>
            </a:r>
            <a:r>
              <a:rPr kumimoji="0" lang="ko-KR" altLang="en-US" sz="2200" b="1" i="0" u="none" strike="noStrike" kern="1200" cap="none" spc="0" normalizeH="0" baseline="0">
                <a:solidFill>
                  <a:srgbClr val="000000"/>
                </a:solidFill>
                <a:latin typeface="한컴 백제 B"/>
                <a:ea typeface="한컴 백제 B"/>
              </a:rPr>
              <a:t> 어디에 저장해서 어떻게 </a:t>
            </a:r>
          </a:p>
          <a:p>
            <a:pPr marL="0" indent="0" algn="ctr" defTabSz="914400" rtl="0" eaLnBrk="1" latinLnBrk="1" hangingPunct="1">
              <a:lnSpc>
                <a:spcPct val="100000"/>
              </a:lnSpc>
              <a:spcBef>
                <a:spcPct val="0"/>
              </a:spcBef>
              <a:spcAft>
                <a:spcPts val="0"/>
              </a:spcAft>
              <a:buNone/>
              <a:defRPr/>
            </a:pPr>
            <a:r>
              <a:rPr kumimoji="0" lang="ko-KR" altLang="en-US" sz="2200" b="1" i="0" u="none" strike="noStrike" kern="1200" cap="none" spc="0" normalizeH="0" baseline="0">
                <a:solidFill>
                  <a:srgbClr val="000000"/>
                </a:solidFill>
                <a:latin typeface="한컴 백제 B"/>
                <a:ea typeface="한컴 백제 B"/>
              </a:rPr>
              <a:t>사용할 것인가</a:t>
            </a:r>
            <a:r>
              <a:rPr kumimoji="0" lang="en-US" altLang="ko-KR" sz="2200" b="1" i="0" u="none" strike="noStrike" kern="1200" cap="none" spc="0" normalizeH="0" baseline="0">
                <a:solidFill>
                  <a:srgbClr val="000000"/>
                </a:solidFill>
                <a:latin typeface="한컴 백제 B"/>
                <a:ea typeface="한컴 백제 B"/>
              </a:rPr>
              <a:t>?</a:t>
            </a:r>
          </a:p>
        </p:txBody>
      </p:sp>
      <p:sp>
        <p:nvSpPr>
          <p:cNvPr id="53" name="직사각형 52"/>
          <p:cNvSpPr/>
          <p:nvPr/>
        </p:nvSpPr>
        <p:spPr>
          <a:xfrm>
            <a:off x="6096000" y="1759338"/>
            <a:ext cx="5271610" cy="1176630"/>
          </a:xfrm>
          <a:prstGeom prst="rect">
            <a:avLst/>
          </a:prstGeom>
          <a:solidFill>
            <a:srgbClr val="FFFFFF">
              <a:alpha val="100000"/>
            </a:srgbClr>
          </a:solidFill>
          <a:ln w="12700" cap="flat" cmpd="sng" algn="ctr">
            <a:solidFill>
              <a:srgbClr val="21375E">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en-US" altLang="ko-KR" sz="2200" b="1" i="0" u="none" strike="noStrike" kern="1200" cap="none" spc="0" normalizeH="0" baseline="0">
                <a:solidFill>
                  <a:srgbClr val="000000"/>
                </a:solidFill>
                <a:latin typeface="한컴 백제 B"/>
                <a:ea typeface="한컴 백제 B"/>
              </a:rPr>
              <a:t>2.</a:t>
            </a:r>
            <a:r>
              <a:rPr kumimoji="0" lang="ko-KR" altLang="en-US" sz="2200" b="1" i="0" u="none" strike="noStrike" kern="1200" cap="none" spc="0" normalizeH="0" baseline="0">
                <a:solidFill>
                  <a:srgbClr val="000000"/>
                </a:solidFill>
                <a:latin typeface="한컴 백제 B"/>
                <a:ea typeface="한컴 백제 B"/>
              </a:rPr>
              <a:t> 모든 이미지를 모아놓는 </a:t>
            </a:r>
            <a:r>
              <a:rPr kumimoji="0" lang="en-US" altLang="ko-KR" sz="2200" b="1" i="0" u="none" strike="noStrike" kern="1200" cap="none" spc="0" normalizeH="0" baseline="0">
                <a:solidFill>
                  <a:srgbClr val="000000"/>
                </a:solidFill>
                <a:latin typeface="한컴 백제 B"/>
                <a:ea typeface="한컴 백제 B"/>
              </a:rPr>
              <a:t>Table</a:t>
            </a:r>
            <a:r>
              <a:rPr kumimoji="0" lang="ko-KR" altLang="en-US" sz="2200" b="1" i="0" u="none" strike="noStrike" kern="1200" cap="none" spc="0" normalizeH="0" baseline="0">
                <a:solidFill>
                  <a:srgbClr val="000000"/>
                </a:solidFill>
                <a:latin typeface="한컴 백제 B"/>
                <a:ea typeface="한컴 백제 B"/>
              </a:rPr>
              <a:t>을 생성해서 </a:t>
            </a:r>
            <a:r>
              <a:rPr kumimoji="0" lang="en-US" altLang="ko-KR" sz="2200" b="1" i="0" u="none" strike="noStrike" kern="1200" cap="none" spc="0" normalizeH="0" baseline="0">
                <a:solidFill>
                  <a:srgbClr val="000000"/>
                </a:solidFill>
                <a:latin typeface="한컴 백제 B"/>
                <a:ea typeface="한컴 백제 B"/>
              </a:rPr>
              <a:t>Base64</a:t>
            </a:r>
            <a:r>
              <a:rPr kumimoji="0" lang="ko-KR" altLang="en-US" sz="2200" b="1" i="0" u="none" strike="noStrike" kern="1200" cap="none" spc="0" normalizeH="0" baseline="0">
                <a:solidFill>
                  <a:srgbClr val="000000"/>
                </a:solidFill>
                <a:latin typeface="한컴 백제 B"/>
                <a:ea typeface="한컴 백제 B"/>
              </a:rPr>
              <a:t>로 인코딩 해서 저장</a:t>
            </a:r>
          </a:p>
        </p:txBody>
      </p:sp>
      <p:cxnSp>
        <p:nvCxnSpPr>
          <p:cNvPr id="54" name="직선 화살표 연결선 53"/>
          <p:cNvCxnSpPr>
            <a:stCxn id="52" idx="2"/>
            <a:endCxn id="53" idx="0"/>
          </p:cNvCxnSpPr>
          <p:nvPr/>
        </p:nvCxnSpPr>
        <p:spPr>
          <a:xfrm rot="16200000" flipH="1">
            <a:off x="8541871" y="1569404"/>
            <a:ext cx="379867"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6096000" y="3367319"/>
            <a:ext cx="5271610" cy="1176630"/>
          </a:xfrm>
          <a:prstGeom prst="rect">
            <a:avLst/>
          </a:prstGeom>
          <a:solidFill>
            <a:srgbClr val="FFFFFF">
              <a:alpha val="100000"/>
            </a:srgbClr>
          </a:solidFill>
          <a:ln w="12700" cap="flat" cmpd="sng" algn="ctr">
            <a:solidFill>
              <a:srgbClr val="21375E">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en-US" altLang="ko-KR" sz="2100" b="1" i="0" u="none" strike="noStrike" kern="1200" cap="none" spc="0" normalizeH="0" baseline="0">
                <a:solidFill>
                  <a:srgbClr val="000000"/>
                </a:solidFill>
                <a:latin typeface="한컴 백제 B"/>
                <a:ea typeface="한컴 백제 B"/>
              </a:rPr>
              <a:t>3.</a:t>
            </a:r>
            <a:r>
              <a:rPr kumimoji="0" lang="ko-KR" altLang="en-US" sz="2100" b="1" i="0" u="none" strike="noStrike" kern="1200" cap="none" spc="0" normalizeH="0" baseline="0">
                <a:solidFill>
                  <a:srgbClr val="000000"/>
                </a:solidFill>
                <a:latin typeface="한컴 백제 B"/>
                <a:ea typeface="한컴 백제 B"/>
              </a:rPr>
              <a:t> 옷에 대한 이미지는 하나가 아닐 수도 있기에 옷 관련 이미지 테이블을 생성하여 따로 저장하는 방식으로 수정</a:t>
            </a:r>
          </a:p>
        </p:txBody>
      </p:sp>
      <p:cxnSp>
        <p:nvCxnSpPr>
          <p:cNvPr id="56" name="직선 화살표 연결선 55"/>
          <p:cNvCxnSpPr>
            <a:stCxn id="53" idx="2"/>
            <a:endCxn id="55" idx="0"/>
          </p:cNvCxnSpPr>
          <p:nvPr/>
        </p:nvCxnSpPr>
        <p:spPr>
          <a:xfrm rot="16200000" flipH="1">
            <a:off x="8516129" y="3151644"/>
            <a:ext cx="431351" cy="0"/>
          </a:xfrm>
          <a:prstGeom prst="straightConnector1">
            <a:avLst/>
          </a:prstGeom>
          <a:noFill/>
          <a:ln w="6350" cap="flat" cmpd="sng" algn="ctr">
            <a:solidFill>
              <a:srgbClr val="4472C4">
                <a:alpha val="100000"/>
              </a:srgbClr>
            </a:solidFill>
            <a:prstDash val="solid"/>
            <a:miter/>
            <a:tailEnd type="arrow"/>
          </a:ln>
        </p:spPr>
      </p:cxnSp>
      <p:sp>
        <p:nvSpPr>
          <p:cNvPr id="57" name="직사각형 56"/>
          <p:cNvSpPr/>
          <p:nvPr/>
        </p:nvSpPr>
        <p:spPr>
          <a:xfrm>
            <a:off x="6096000" y="5002131"/>
            <a:ext cx="5271610" cy="1431525"/>
          </a:xfrm>
          <a:prstGeom prst="rect">
            <a:avLst/>
          </a:prstGeom>
          <a:solidFill>
            <a:srgbClr val="FFFFFF">
              <a:alpha val="100000"/>
            </a:srgbClr>
          </a:solidFill>
          <a:ln w="12700" cap="flat" cmpd="sng" algn="ctr">
            <a:solidFill>
              <a:srgbClr val="21375E">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en-US" altLang="ko-KR" sz="2100" b="1" i="0" u="none" strike="noStrike" kern="1200" cap="none" spc="0" normalizeH="0" baseline="0">
                <a:solidFill>
                  <a:srgbClr val="000000"/>
                </a:solidFill>
                <a:latin typeface="한컴 백제 B"/>
                <a:ea typeface="한컴 백제 B"/>
              </a:rPr>
              <a:t>4.</a:t>
            </a:r>
            <a:r>
              <a:rPr kumimoji="0" lang="ko-KR" altLang="en-US" sz="2100" b="1" i="0" u="none" strike="noStrike" kern="1200" cap="none" spc="0" normalizeH="0" baseline="0">
                <a:solidFill>
                  <a:srgbClr val="000000"/>
                </a:solidFill>
                <a:latin typeface="한컴 백제 B"/>
                <a:ea typeface="한컴 백제 B"/>
              </a:rPr>
              <a:t> 실제 </a:t>
            </a:r>
            <a:r>
              <a:rPr kumimoji="0" lang="en-US" altLang="ko-KR" sz="2100" b="1" i="0" u="none" strike="noStrike" kern="1200" cap="none" spc="0" normalizeH="0" baseline="0">
                <a:solidFill>
                  <a:srgbClr val="000000"/>
                </a:solidFill>
                <a:latin typeface="한컴 백제 B"/>
                <a:ea typeface="한컴 백제 B"/>
              </a:rPr>
              <a:t>TEST</a:t>
            </a:r>
            <a:r>
              <a:rPr kumimoji="0" lang="ko-KR" altLang="en-US" sz="2100" b="1" i="0" u="none" strike="noStrike" kern="1200" cap="none" spc="0" normalizeH="0" baseline="0">
                <a:solidFill>
                  <a:srgbClr val="000000"/>
                </a:solidFill>
                <a:latin typeface="한컴 백제 B"/>
                <a:ea typeface="한컴 백제 B"/>
              </a:rPr>
              <a:t>중 이 방법이 비효율적인것을 발견 </a:t>
            </a:r>
            <a:r>
              <a:rPr kumimoji="0" lang="en-US" altLang="ko-KR" sz="2100" b="1" i="0" u="none" strike="noStrike" kern="1200" cap="none" spc="0" normalizeH="0" baseline="0">
                <a:solidFill>
                  <a:srgbClr val="000000"/>
                </a:solidFill>
                <a:latin typeface="한컴 백제 B"/>
                <a:ea typeface="한컴 백제 B"/>
              </a:rPr>
              <a:t>&gt; </a:t>
            </a:r>
            <a:r>
              <a:rPr kumimoji="0" lang="ko-KR" altLang="en-US" sz="2100" b="1" i="0" u="none" strike="noStrike" kern="1200" cap="none" spc="0" normalizeH="0" baseline="0">
                <a:solidFill>
                  <a:srgbClr val="000000"/>
                </a:solidFill>
                <a:latin typeface="한컴 백제 B"/>
                <a:ea typeface="한컴 백제 B"/>
              </a:rPr>
              <a:t>프로젝트에  이미지를 저장 및 로드하는 </a:t>
            </a:r>
          </a:p>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방식으로 </a:t>
            </a:r>
            <a:r>
              <a:rPr kumimoji="0" lang="en-US" altLang="ko-KR" sz="2100" b="1" i="0" u="none" strike="noStrike" kern="1200" cap="none" spc="0" normalizeH="0" baseline="0">
                <a:solidFill>
                  <a:srgbClr val="000000"/>
                </a:solidFill>
                <a:latin typeface="한컴 백제 B"/>
                <a:ea typeface="한컴 백제 B"/>
              </a:rPr>
              <a:t>(</a:t>
            </a:r>
            <a:r>
              <a:rPr kumimoji="0" lang="ko-KR" altLang="en-US" sz="2100" b="1" i="0" u="none" strike="noStrike" kern="1200" cap="none" spc="0" normalizeH="0" baseline="0">
                <a:solidFill>
                  <a:srgbClr val="000000"/>
                </a:solidFill>
                <a:latin typeface="한컴 백제 B"/>
                <a:ea typeface="한컴 백제 B"/>
              </a:rPr>
              <a:t>정적자원으로</a:t>
            </a:r>
            <a:r>
              <a:rPr kumimoji="0" lang="en-US" altLang="ko-KR" sz="2100" b="1" i="0" u="none" strike="noStrike" kern="1200" cap="none" spc="0" normalizeH="0" baseline="0">
                <a:solidFill>
                  <a:srgbClr val="000000"/>
                </a:solidFill>
                <a:latin typeface="한컴 백제 B"/>
                <a:ea typeface="한컴 백제 B"/>
              </a:rPr>
              <a:t>)</a:t>
            </a:r>
            <a:r>
              <a:rPr kumimoji="0" lang="ko-KR" altLang="en-US" sz="2100" b="1" i="0" u="none" strike="noStrike" kern="1200" cap="none" spc="0" normalizeH="0" baseline="0">
                <a:solidFill>
                  <a:srgbClr val="000000"/>
                </a:solidFill>
                <a:latin typeface="한컴 백제 B"/>
                <a:ea typeface="한컴 백제 B"/>
              </a:rPr>
              <a:t>사용</a:t>
            </a:r>
          </a:p>
        </p:txBody>
      </p:sp>
      <p:cxnSp>
        <p:nvCxnSpPr>
          <p:cNvPr id="58" name="직선 화살표 연결선 57"/>
          <p:cNvCxnSpPr>
            <a:stCxn id="55" idx="2"/>
            <a:endCxn id="57" idx="0"/>
          </p:cNvCxnSpPr>
          <p:nvPr/>
        </p:nvCxnSpPr>
        <p:spPr>
          <a:xfrm rot="16200000" flipH="1">
            <a:off x="8502714" y="4773040"/>
            <a:ext cx="458182" cy="0"/>
          </a:xfrm>
          <a:prstGeom prst="straightConnector1">
            <a:avLst/>
          </a:prstGeom>
          <a:noFill/>
          <a:ln w="6350" cap="flat" cmpd="sng" algn="ctr">
            <a:solidFill>
              <a:srgbClr val="4472C4">
                <a:alpha val="100000"/>
              </a:srgbClr>
            </a:solidFill>
            <a:prstDash val="solid"/>
            <a:miter/>
            <a:tailEnd type="arrow"/>
          </a:ln>
        </p:spPr>
      </p:cxnSp>
    </p:spTree>
    <p:extLst>
      <p:ext uri="{BB962C8B-B14F-4D97-AF65-F5344CB8AC3E}">
        <p14:creationId xmlns:p14="http://schemas.microsoft.com/office/powerpoint/2010/main" val="758087742"/>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2"/>
          <p:cNvSpPr>
            <a:spLocks noGrp="1"/>
          </p:cNvSpPr>
          <p:nvPr>
            <p:ph type="title"/>
          </p:nvPr>
        </p:nvSpPr>
        <p:spPr>
          <a:xfrm>
            <a:off x="406092" y="604417"/>
            <a:ext cx="5089708" cy="744583"/>
          </a:xfrm>
        </p:spPr>
        <p:txBody>
          <a:bodyPr>
            <a:normAutofit fontScale="90000"/>
          </a:bodyPr>
          <a:lstStyle/>
          <a:p>
            <a:pPr lvl="0">
              <a:defRPr/>
            </a:pPr>
            <a:r>
              <a:rPr kumimoji="1" lang="ko-KR" altLang="en-US" sz="3200" b="1">
                <a:latin typeface="Noto Sans CJK KR Black"/>
                <a:ea typeface="Noto Sans CJK KR Black"/>
              </a:rPr>
              <a:t>시행착오 </a:t>
            </a:r>
            <a:r>
              <a:rPr kumimoji="1" lang="en-US" altLang="ko-KR" sz="3200" b="1">
                <a:latin typeface="Noto Sans CJK KR Black"/>
                <a:ea typeface="Noto Sans CJK KR Black"/>
              </a:rPr>
              <a:t>-</a:t>
            </a:r>
            <a:r>
              <a:rPr kumimoji="1" lang="ko-KR" altLang="en-US" sz="3200" b="1">
                <a:latin typeface="Noto Sans CJK KR Black"/>
                <a:ea typeface="Noto Sans CJK KR Black"/>
              </a:rPr>
              <a:t> 이미지</a:t>
            </a:r>
            <a:r>
              <a:rPr kumimoji="1" lang="en-US" altLang="ko-KR" sz="3200" b="1">
                <a:latin typeface="Noto Sans CJK KR Black"/>
                <a:ea typeface="Noto Sans CJK KR Black"/>
              </a:rPr>
              <a:t>(</a:t>
            </a:r>
            <a:r>
              <a:rPr kumimoji="1" lang="ko-KR" altLang="en-US" sz="3200" b="1">
                <a:latin typeface="Noto Sans CJK KR Black"/>
                <a:ea typeface="Noto Sans CJK KR Black"/>
              </a:rPr>
              <a:t>세부내용</a:t>
            </a:r>
            <a:r>
              <a:rPr kumimoji="1" lang="en-US" altLang="ko-KR" sz="3200" b="1">
                <a:latin typeface="Noto Sans CJK KR Black"/>
                <a:ea typeface="Noto Sans CJK KR Black"/>
              </a:rPr>
              <a:t>)</a:t>
            </a:r>
          </a:p>
        </p:txBody>
      </p:sp>
      <p:pic>
        <p:nvPicPr>
          <p:cNvPr id="50" name="그림 49"/>
          <p:cNvPicPr>
            <a:picLocks noChangeAspect="1"/>
          </p:cNvPicPr>
          <p:nvPr/>
        </p:nvPicPr>
        <p:blipFill rotWithShape="1">
          <a:blip r:embed="rId2"/>
          <a:stretch>
            <a:fillRect/>
          </a:stretch>
        </p:blipFill>
        <p:spPr>
          <a:xfrm>
            <a:off x="785004" y="2662747"/>
            <a:ext cx="4010651" cy="2000529"/>
          </a:xfrm>
          <a:prstGeom prst="rect">
            <a:avLst/>
          </a:prstGeom>
        </p:spPr>
      </p:pic>
      <p:sp>
        <p:nvSpPr>
          <p:cNvPr id="51" name="직사각형 50"/>
          <p:cNvSpPr/>
          <p:nvPr/>
        </p:nvSpPr>
        <p:spPr>
          <a:xfrm>
            <a:off x="785003" y="1789612"/>
            <a:ext cx="3708619" cy="737442"/>
          </a:xfrm>
          <a:prstGeom prst="rect">
            <a:avLst/>
          </a:prstGeom>
          <a:solidFill>
            <a:schemeClr val="lt1"/>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2200" b="1" dirty="0" smtClean="0">
                <a:solidFill>
                  <a:schemeClr val="dk1"/>
                </a:solidFill>
                <a:latin typeface="한컴 백제 B"/>
                <a:ea typeface="한컴 백제 B"/>
              </a:rPr>
              <a:t>이미지 관련 에피소드</a:t>
            </a:r>
            <a:endParaRPr lang="ko-KR" altLang="en-US" sz="2200" b="1" dirty="0">
              <a:solidFill>
                <a:schemeClr val="dk1"/>
              </a:solidFill>
              <a:latin typeface="한컴 백제 B"/>
              <a:ea typeface="한컴 백제 B"/>
            </a:endParaRPr>
          </a:p>
        </p:txBody>
      </p:sp>
      <p:sp>
        <p:nvSpPr>
          <p:cNvPr id="59" name="직사각형 58"/>
          <p:cNvSpPr/>
          <p:nvPr/>
        </p:nvSpPr>
        <p:spPr>
          <a:xfrm>
            <a:off x="6008853" y="618945"/>
            <a:ext cx="5531382" cy="1619364"/>
          </a:xfrm>
          <a:prstGeom prst="rect">
            <a:avLst/>
          </a:prstGeom>
          <a:solidFill>
            <a:srgbClr val="FFFFFF">
              <a:alpha val="100000"/>
            </a:srgbClr>
          </a:solidFill>
          <a:ln w="12700" cap="flat" cmpd="sng" algn="ctr">
            <a:solidFill>
              <a:srgbClr val="21375E">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en-US" altLang="ko-KR" sz="2100" b="1" i="0" u="none" strike="noStrike" kern="1200" cap="none" spc="0" normalizeH="0" baseline="0">
                <a:solidFill>
                  <a:srgbClr val="000000"/>
                </a:solidFill>
                <a:latin typeface="한컴 백제 B"/>
                <a:ea typeface="한컴 백제 B"/>
              </a:rPr>
              <a:t>(</a:t>
            </a:r>
            <a:r>
              <a:rPr kumimoji="0" lang="ko-KR" altLang="en-US" sz="2100" b="1" i="0" u="none" strike="noStrike" kern="1200" cap="none" spc="0" normalizeH="0" baseline="0">
                <a:solidFill>
                  <a:srgbClr val="000000"/>
                </a:solidFill>
                <a:latin typeface="한컴 백제 B"/>
                <a:ea typeface="한컴 백제 B"/>
              </a:rPr>
              <a:t>중간 아이디어 </a:t>
            </a:r>
            <a:r>
              <a:rPr kumimoji="0" lang="en-US" altLang="ko-KR" sz="2100" b="1" i="0" u="none" strike="noStrike" kern="1200" cap="none" spc="0" normalizeH="0" baseline="0">
                <a:solidFill>
                  <a:srgbClr val="000000"/>
                </a:solidFill>
                <a:latin typeface="한컴 백제 B"/>
                <a:ea typeface="한컴 백제 B"/>
              </a:rPr>
              <a:t>1).</a:t>
            </a:r>
            <a:r>
              <a:rPr kumimoji="0" lang="ko-KR" altLang="en-US" sz="2100" b="1" i="0" u="none" strike="noStrike" kern="1200" cap="none" spc="0" normalizeH="0" baseline="0">
                <a:solidFill>
                  <a:srgbClr val="000000"/>
                </a:solidFill>
                <a:latin typeface="한컴 백제 B"/>
                <a:ea typeface="한컴 백제 B"/>
              </a:rPr>
              <a:t> </a:t>
            </a:r>
          </a:p>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이러한 방법으로 채택하고타 </a:t>
            </a:r>
          </a:p>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사이트 크롤링중 </a:t>
            </a:r>
            <a:r>
              <a:rPr kumimoji="0" lang="en-US" altLang="ko-KR" sz="2100" b="1" i="0" u="none" strike="noStrike" kern="1200" cap="none" spc="0" normalizeH="0" baseline="0">
                <a:solidFill>
                  <a:srgbClr val="000000"/>
                </a:solidFill>
                <a:latin typeface="한컴 백제 B"/>
                <a:ea typeface="한컴 백제 B"/>
              </a:rPr>
              <a:t>&gt;</a:t>
            </a:r>
          </a:p>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주소를 통해 이미지 </a:t>
            </a:r>
          </a:p>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넣는 것을 발견</a:t>
            </a:r>
          </a:p>
        </p:txBody>
      </p:sp>
      <p:sp>
        <p:nvSpPr>
          <p:cNvPr id="60" name="직사각형 59"/>
          <p:cNvSpPr/>
          <p:nvPr/>
        </p:nvSpPr>
        <p:spPr>
          <a:xfrm>
            <a:off x="6008853" y="2554578"/>
            <a:ext cx="5531382" cy="1748843"/>
          </a:xfrm>
          <a:prstGeom prst="rect">
            <a:avLst/>
          </a:prstGeom>
          <a:solidFill>
            <a:srgbClr val="FFFFFF">
              <a:alpha val="100000"/>
            </a:srgbClr>
          </a:solidFill>
          <a:ln w="12700" cap="flat" cmpd="sng" algn="ctr">
            <a:solidFill>
              <a:srgbClr val="21375E">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en-US" altLang="ko-KR" sz="2100" b="1" i="0" u="none" strike="noStrike" kern="1200" cap="none" spc="0" normalizeH="0" baseline="0">
                <a:solidFill>
                  <a:srgbClr val="000000"/>
                </a:solidFill>
                <a:latin typeface="한컴 백제 B"/>
                <a:ea typeface="한컴 백제 B"/>
              </a:rPr>
              <a:t>(</a:t>
            </a:r>
            <a:r>
              <a:rPr kumimoji="0" lang="ko-KR" altLang="en-US" sz="2100" b="1" i="0" u="none" strike="noStrike" kern="1200" cap="none" spc="0" normalizeH="0" baseline="0">
                <a:solidFill>
                  <a:srgbClr val="000000"/>
                </a:solidFill>
                <a:latin typeface="한컴 백제 B"/>
                <a:ea typeface="한컴 백제 B"/>
              </a:rPr>
              <a:t>중간 아이디어 </a:t>
            </a:r>
            <a:r>
              <a:rPr kumimoji="0" lang="en-US" altLang="ko-KR" sz="2100" b="1" i="0" u="none" strike="noStrike" kern="1200" cap="none" spc="0" normalizeH="0" baseline="0">
                <a:solidFill>
                  <a:srgbClr val="000000"/>
                </a:solidFill>
                <a:latin typeface="한컴 백제 B"/>
                <a:ea typeface="한컴 백제 B"/>
              </a:rPr>
              <a:t>2).</a:t>
            </a:r>
          </a:p>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 이를 이용하여 주소를 통해서 이미지를 넣으려 하였으나 </a:t>
            </a:r>
          </a:p>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도메인의 필요성 금전적 </a:t>
            </a:r>
          </a:p>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문제 발생으로 폐기 </a:t>
            </a:r>
          </a:p>
        </p:txBody>
      </p:sp>
      <p:sp>
        <p:nvSpPr>
          <p:cNvPr id="61" name="직사각형 60"/>
          <p:cNvSpPr/>
          <p:nvPr/>
        </p:nvSpPr>
        <p:spPr>
          <a:xfrm>
            <a:off x="6008853" y="4626643"/>
            <a:ext cx="5531382" cy="1787036"/>
          </a:xfrm>
          <a:prstGeom prst="rect">
            <a:avLst/>
          </a:prstGeom>
          <a:solidFill>
            <a:srgbClr val="FFFFFF">
              <a:alpha val="100000"/>
            </a:srgbClr>
          </a:solidFill>
          <a:ln w="12700" cap="flat" cmpd="sng" algn="ctr">
            <a:solidFill>
              <a:srgbClr val="21375E">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en-US" altLang="ko-KR" sz="2100" b="1" i="0" u="none" strike="noStrike" kern="1200" cap="none" spc="0" normalizeH="0" baseline="0">
                <a:solidFill>
                  <a:srgbClr val="000000"/>
                </a:solidFill>
                <a:latin typeface="한컴 백제 B"/>
                <a:ea typeface="한컴 백제 B"/>
              </a:rPr>
              <a:t>(</a:t>
            </a:r>
            <a:r>
              <a:rPr kumimoji="0" lang="ko-KR" altLang="en-US" sz="2100" b="1" i="0" u="none" strike="noStrike" kern="1200" cap="none" spc="0" normalizeH="0" baseline="0">
                <a:solidFill>
                  <a:srgbClr val="000000"/>
                </a:solidFill>
                <a:latin typeface="한컴 백제 B"/>
                <a:ea typeface="한컴 백제 B"/>
              </a:rPr>
              <a:t>중간 아이디어 </a:t>
            </a:r>
            <a:r>
              <a:rPr kumimoji="0" lang="en-US" altLang="ko-KR" sz="2100" b="1" i="0" u="none" strike="noStrike" kern="1200" cap="none" spc="0" normalizeH="0" baseline="0">
                <a:solidFill>
                  <a:srgbClr val="000000"/>
                </a:solidFill>
                <a:latin typeface="한컴 백제 B"/>
                <a:ea typeface="한컴 백제 B"/>
              </a:rPr>
              <a:t>3).</a:t>
            </a:r>
          </a:p>
          <a:p>
            <a:pPr marL="0" indent="0" algn="ctr" defTabSz="914400" rtl="0" eaLnBrk="1" latinLnBrk="1" hangingPunct="1">
              <a:lnSpc>
                <a:spcPct val="100000"/>
              </a:lnSpc>
              <a:spcBef>
                <a:spcPct val="0"/>
              </a:spcBef>
              <a:spcAft>
                <a:spcPts val="0"/>
              </a:spcAft>
              <a:buNone/>
              <a:defRPr/>
            </a:pPr>
            <a:r>
              <a:rPr kumimoji="0" lang="ko-KR" altLang="en-US" sz="2100" b="1" i="0" u="none" strike="noStrike" kern="1200" cap="none" spc="0" normalizeH="0" baseline="0">
                <a:solidFill>
                  <a:srgbClr val="000000"/>
                </a:solidFill>
                <a:latin typeface="한컴 백제 B"/>
                <a:ea typeface="한컴 백제 B"/>
              </a:rPr>
              <a:t>마지막 </a:t>
            </a:r>
            <a:r>
              <a:rPr kumimoji="0" lang="en-US" altLang="ko-KR" sz="2100" b="1" i="0" u="none" strike="noStrike" kern="1200" cap="none" spc="0" normalizeH="0" baseline="0">
                <a:solidFill>
                  <a:srgbClr val="000000"/>
                </a:solidFill>
                <a:latin typeface="한컴 백제 B"/>
                <a:ea typeface="한컴 백제 B"/>
              </a:rPr>
              <a:t>PPT</a:t>
            </a:r>
            <a:r>
              <a:rPr kumimoji="0" lang="ko-KR" altLang="en-US" sz="2100" b="1" i="0" u="none" strike="noStrike" kern="1200" cap="none" spc="0" normalizeH="0" baseline="0">
                <a:solidFill>
                  <a:srgbClr val="000000"/>
                </a:solidFill>
                <a:latin typeface="한컴 백제 B"/>
                <a:ea typeface="한컴 백제 B"/>
              </a:rPr>
              <a:t>작성 도중 무료로 </a:t>
            </a:r>
            <a:br>
              <a:rPr kumimoji="0" lang="ko-KR" altLang="en-US" sz="2100" b="1" i="0" u="none" strike="noStrike" kern="1200" cap="none" spc="0" normalizeH="0" baseline="0">
                <a:solidFill>
                  <a:srgbClr val="000000"/>
                </a:solidFill>
                <a:latin typeface="한컴 백제 B"/>
                <a:ea typeface="한컴 백제 B"/>
              </a:rPr>
            </a:br>
            <a:r>
              <a:rPr kumimoji="0" lang="ko-KR" altLang="en-US" sz="2100" b="1" i="0" u="none" strike="noStrike" kern="1200" cap="none" spc="0" normalizeH="0" baseline="0">
                <a:solidFill>
                  <a:srgbClr val="000000"/>
                </a:solidFill>
                <a:latin typeface="한컴 백제 B"/>
                <a:ea typeface="한컴 백제 B"/>
              </a:rPr>
              <a:t>이용이 가능한 사이트를 발견해버림</a:t>
            </a:r>
            <a:r>
              <a:rPr kumimoji="0" lang="en-US" altLang="ko-KR" sz="2100" b="1" i="0" u="none" strike="noStrike" kern="1200" cap="none" spc="0" normalizeH="0" baseline="0">
                <a:solidFill>
                  <a:srgbClr val="000000"/>
                </a:solidFill>
                <a:latin typeface="한컴 백제 B"/>
                <a:ea typeface="한컴 백제 B"/>
              </a:rPr>
              <a:t>......</a:t>
            </a:r>
          </a:p>
        </p:txBody>
      </p:sp>
    </p:spTree>
    <p:extLst>
      <p:ext uri="{BB962C8B-B14F-4D97-AF65-F5344CB8AC3E}">
        <p14:creationId xmlns:p14="http://schemas.microsoft.com/office/powerpoint/2010/main" val="377626573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38DCA3-A547-7D4E-8453-9150424AEC79}"/>
              </a:ext>
            </a:extLst>
          </p:cNvPr>
          <p:cNvSpPr txBox="1"/>
          <p:nvPr/>
        </p:nvSpPr>
        <p:spPr>
          <a:xfrm>
            <a:off x="386556" y="6371829"/>
            <a:ext cx="3522678" cy="286810"/>
          </a:xfrm>
          <a:prstGeom prst="rect">
            <a:avLst/>
          </a:prstGeom>
          <a:noFill/>
        </p:spPr>
        <p:txBody>
          <a:bodyPr wrap="square" rtlCol="0">
            <a:spAutoFit/>
          </a:bodyPr>
          <a:lstStyle/>
          <a:p>
            <a:pPr>
              <a:lnSpc>
                <a:spcPts val="1700"/>
              </a:lnSpc>
            </a:pPr>
            <a:r>
              <a:rPr lang="en" altLang="ko-KR" sz="800" dirty="0">
                <a:solidFill>
                  <a:schemeClr val="bg2">
                    <a:lumMod val="75000"/>
                  </a:schemeClr>
                </a:solidFill>
                <a:latin typeface="Noto Sans CJK KR Light" panose="020B0300000000000000" pitchFamily="34" charset="-127"/>
                <a:ea typeface="Noto Sans CJK KR Light" panose="020B0300000000000000" pitchFamily="34" charset="-127"/>
              </a:rPr>
              <a:t>COPYRIGHT©</a:t>
            </a:r>
            <a:r>
              <a:rPr lang="en-US" altLang="ko-KR" sz="800" dirty="0" err="1">
                <a:solidFill>
                  <a:schemeClr val="bg2">
                    <a:lumMod val="75000"/>
                  </a:schemeClr>
                </a:solidFill>
                <a:latin typeface="Noto Sans CJK KR Light" panose="020B0300000000000000" pitchFamily="34" charset="-127"/>
                <a:ea typeface="Noto Sans CJK KR Light" panose="020B0300000000000000" pitchFamily="34" charset="-127"/>
              </a:rPr>
              <a:t>weenidy</a:t>
            </a:r>
            <a:r>
              <a:rPr lang="en" altLang="ko-KR" sz="800" dirty="0">
                <a:solidFill>
                  <a:schemeClr val="bg2">
                    <a:lumMod val="75000"/>
                  </a:schemeClr>
                </a:solidFill>
                <a:latin typeface="Noto Sans CJK KR Light" panose="020B0300000000000000" pitchFamily="34" charset="-127"/>
                <a:ea typeface="Noto Sans CJK KR Light" panose="020B0300000000000000" pitchFamily="34" charset="-127"/>
              </a:rPr>
              <a:t>. All Right Reserved.</a:t>
            </a:r>
            <a:endParaRPr lang="en-US" altLang="ko-KR" sz="800" dirty="0">
              <a:solidFill>
                <a:schemeClr val="bg2">
                  <a:lumMod val="75000"/>
                </a:schemeClr>
              </a:solidFill>
              <a:latin typeface="Noto Sans CJK KR Light" panose="020B0300000000000000" pitchFamily="34" charset="-127"/>
              <a:ea typeface="Noto Sans CJK KR Light" panose="020B0300000000000000" pitchFamily="34" charset="-127"/>
            </a:endParaRPr>
          </a:p>
        </p:txBody>
      </p:sp>
      <p:sp>
        <p:nvSpPr>
          <p:cNvPr id="29" name="제목 2"/>
          <p:cNvSpPr txBox="1"/>
          <p:nvPr/>
        </p:nvSpPr>
        <p:spPr>
          <a:xfrm>
            <a:off x="522871" y="464337"/>
            <a:ext cx="4145829" cy="744583"/>
          </a:xfrm>
          <a:prstGeom prst="rect">
            <a:avLst/>
          </a:prstGeom>
        </p:spPr>
        <p:txBody>
          <a:bodyPr vert="horz" lIns="91440" tIns="45720" rIns="91440" bIns="4572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kumimoji="1" lang="ko-KR" altLang="en-US" sz="3200" b="1">
                <a:latin typeface="Noto Sans CJK KR Black"/>
                <a:ea typeface="Noto Sans CJK KR Black"/>
              </a:rPr>
              <a:t>프로그램의 장점</a:t>
            </a:r>
          </a:p>
        </p:txBody>
      </p:sp>
      <p:sp>
        <p:nvSpPr>
          <p:cNvPr id="31" name="TextBox 30">
            <a:extLst>
              <a:ext uri="{FF2B5EF4-FFF2-40B4-BE49-F238E27FC236}">
                <a16:creationId xmlns:a16="http://schemas.microsoft.com/office/drawing/2014/main" id="{79FD050D-1E9F-384A-AB90-E035EE0E356A}"/>
              </a:ext>
            </a:extLst>
          </p:cNvPr>
          <p:cNvSpPr txBox="1"/>
          <p:nvPr/>
        </p:nvSpPr>
        <p:spPr>
          <a:xfrm>
            <a:off x="406092" y="6379364"/>
            <a:ext cx="3522678" cy="286810"/>
          </a:xfrm>
          <a:prstGeom prst="rect">
            <a:avLst/>
          </a:prstGeom>
          <a:noFill/>
        </p:spPr>
        <p:txBody>
          <a:bodyPr wrap="square" rtlCol="0">
            <a:spAutoFit/>
          </a:bodyPr>
          <a:lstStyle/>
          <a:p>
            <a:pPr>
              <a:lnSpc>
                <a:spcPts val="1700"/>
              </a:lnSpc>
            </a:pPr>
            <a:r>
              <a:rPr lang="en" altLang="ko-KR" sz="800" dirty="0">
                <a:solidFill>
                  <a:schemeClr val="bg1">
                    <a:lumMod val="95000"/>
                  </a:schemeClr>
                </a:solidFill>
                <a:latin typeface="Noto Sans CJK KR Light" panose="020B0300000000000000" pitchFamily="34" charset="-127"/>
                <a:ea typeface="Noto Sans CJK KR Light" panose="020B0300000000000000" pitchFamily="34" charset="-127"/>
              </a:rPr>
              <a:t>COPYRIGHT©</a:t>
            </a:r>
            <a:r>
              <a:rPr lang="en-US" altLang="ko-KR" sz="800" dirty="0" err="1">
                <a:solidFill>
                  <a:schemeClr val="bg1">
                    <a:lumMod val="95000"/>
                  </a:schemeClr>
                </a:solidFill>
                <a:latin typeface="Noto Sans CJK KR Light" panose="020B0300000000000000" pitchFamily="34" charset="-127"/>
                <a:ea typeface="Noto Sans CJK KR Light" panose="020B0300000000000000" pitchFamily="34" charset="-127"/>
              </a:rPr>
              <a:t>weenidy</a:t>
            </a:r>
            <a:r>
              <a:rPr lang="en" altLang="ko-KR" sz="800" dirty="0">
                <a:solidFill>
                  <a:schemeClr val="bg1">
                    <a:lumMod val="95000"/>
                  </a:schemeClr>
                </a:solidFill>
                <a:latin typeface="Noto Sans CJK KR Light" panose="020B0300000000000000" pitchFamily="34" charset="-127"/>
                <a:ea typeface="Noto Sans CJK KR Light" panose="020B0300000000000000" pitchFamily="34" charset="-127"/>
              </a:rPr>
              <a:t>. All Right Reserved.</a:t>
            </a:r>
            <a:endParaRPr lang="en-US" altLang="ko-KR" sz="800" dirty="0">
              <a:solidFill>
                <a:schemeClr val="bg1">
                  <a:lumMod val="95000"/>
                </a:schemeClr>
              </a:solidFill>
              <a:latin typeface="Noto Sans CJK KR Light" panose="020B0300000000000000" pitchFamily="34" charset="-127"/>
              <a:ea typeface="Noto Sans CJK KR Light" panose="020B0300000000000000" pitchFamily="34" charset="-127"/>
            </a:endParaRPr>
          </a:p>
        </p:txBody>
      </p:sp>
      <p:cxnSp>
        <p:nvCxnSpPr>
          <p:cNvPr id="41" name="직선 연결선[R] 40"/>
          <p:cNvCxnSpPr/>
          <p:nvPr/>
        </p:nvCxnSpPr>
        <p:spPr>
          <a:xfrm>
            <a:off x="1243222" y="783913"/>
            <a:ext cx="0" cy="91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06092" y="1635462"/>
            <a:ext cx="8525215" cy="410508"/>
          </a:xfrm>
          <a:prstGeom prst="rect">
            <a:avLst/>
          </a:prstGeom>
        </p:spPr>
        <p:txBody>
          <a:bodyPr wrap="square">
            <a:spAutoFit/>
          </a:bodyPr>
          <a:lstStyle/>
          <a:p>
            <a:pPr>
              <a:defRPr/>
            </a:pPr>
            <a:r>
              <a:rPr lang="ko-KR" altLang="en-US" sz="2100"/>
              <a:t> 설문조사를 통해 자신이 원하는 옷을 더 쉽고 간편하게 찾을 수 있다</a:t>
            </a:r>
            <a:r>
              <a:rPr lang="en-US" altLang="ko-KR" sz="2100"/>
              <a:t>.</a:t>
            </a:r>
          </a:p>
        </p:txBody>
      </p:sp>
      <p:pic>
        <p:nvPicPr>
          <p:cNvPr id="43" name="그림 42"/>
          <p:cNvPicPr>
            <a:picLocks noChangeAspect="1"/>
          </p:cNvPicPr>
          <p:nvPr/>
        </p:nvPicPr>
        <p:blipFill rotWithShape="1">
          <a:blip r:embed="rId2"/>
          <a:stretch>
            <a:fillRect/>
          </a:stretch>
        </p:blipFill>
        <p:spPr>
          <a:xfrm>
            <a:off x="163396" y="4602854"/>
            <a:ext cx="12116423" cy="692185"/>
          </a:xfrm>
          <a:prstGeom prst="rect">
            <a:avLst/>
          </a:prstGeom>
        </p:spPr>
      </p:pic>
      <p:sp>
        <p:nvSpPr>
          <p:cNvPr id="44" name="TextBox 43"/>
          <p:cNvSpPr txBox="1"/>
          <p:nvPr/>
        </p:nvSpPr>
        <p:spPr>
          <a:xfrm>
            <a:off x="522871" y="3067064"/>
            <a:ext cx="9646388" cy="361936"/>
          </a:xfrm>
          <a:prstGeom prst="rect">
            <a:avLst/>
          </a:prstGeom>
        </p:spPr>
        <p:txBody>
          <a:bodyPr wrap="square">
            <a:spAutoFit/>
          </a:bodyPr>
          <a:lstStyle/>
          <a:p>
            <a:pPr>
              <a:defRPr/>
            </a:pPr>
            <a:r>
              <a:rPr lang="en-US" altLang="ko-KR"/>
              <a:t>ex : </a:t>
            </a:r>
            <a:r>
              <a:rPr lang="ko-KR" altLang="en-US"/>
              <a:t>현재 존재하는 홈페이지의 필터 예시</a:t>
            </a:r>
          </a:p>
        </p:txBody>
      </p:sp>
      <p:pic>
        <p:nvPicPr>
          <p:cNvPr id="46" name="그림 45"/>
          <p:cNvPicPr>
            <a:picLocks noChangeAspect="1"/>
          </p:cNvPicPr>
          <p:nvPr/>
        </p:nvPicPr>
        <p:blipFill rotWithShape="1">
          <a:blip r:embed="rId3"/>
          <a:stretch>
            <a:fillRect/>
          </a:stretch>
        </p:blipFill>
        <p:spPr>
          <a:xfrm>
            <a:off x="163396" y="5295039"/>
            <a:ext cx="9417533" cy="685835"/>
          </a:xfrm>
          <a:prstGeom prst="rect">
            <a:avLst/>
          </a:prstGeom>
        </p:spPr>
      </p:pic>
      <p:sp>
        <p:nvSpPr>
          <p:cNvPr id="47" name="TextBox 46"/>
          <p:cNvSpPr txBox="1"/>
          <p:nvPr/>
        </p:nvSpPr>
        <p:spPr>
          <a:xfrm>
            <a:off x="522871" y="3566147"/>
            <a:ext cx="7074749" cy="643092"/>
          </a:xfrm>
          <a:prstGeom prst="rect">
            <a:avLst/>
          </a:prstGeom>
        </p:spPr>
        <p:txBody>
          <a:bodyPr wrap="square">
            <a:spAutoFit/>
          </a:bodyPr>
          <a:lstStyle/>
          <a:p>
            <a:pPr>
              <a:defRPr/>
            </a:pPr>
            <a:r>
              <a:rPr lang="ko-KR" altLang="en-US" dirty="0"/>
              <a:t>구매를 원하는 제품에 관련된 지식이 풍부하지 않을 시 </a:t>
            </a:r>
          </a:p>
          <a:p>
            <a:pPr>
              <a:defRPr/>
            </a:pPr>
            <a:r>
              <a:rPr lang="ko-KR" altLang="en-US" dirty="0"/>
              <a:t>한번에 이해하기 어렵게 구성되어 있는 모습을 볼 수 있음</a:t>
            </a:r>
          </a:p>
        </p:txBody>
      </p:sp>
      <p:pic>
        <p:nvPicPr>
          <p:cNvPr id="48" name="그림 47"/>
          <p:cNvPicPr>
            <a:picLocks noChangeAspect="1"/>
          </p:cNvPicPr>
          <p:nvPr/>
        </p:nvPicPr>
        <p:blipFill rotWithShape="1">
          <a:blip r:embed="rId4"/>
          <a:stretch>
            <a:fillRect/>
          </a:stretch>
        </p:blipFill>
        <p:spPr>
          <a:xfrm>
            <a:off x="9580929" y="392958"/>
            <a:ext cx="2350810" cy="2052016"/>
          </a:xfrm>
          <a:prstGeom prst="rect">
            <a:avLst/>
          </a:prstGeom>
        </p:spPr>
      </p:pic>
    </p:spTree>
    <p:extLst>
      <p:ext uri="{BB962C8B-B14F-4D97-AF65-F5344CB8AC3E}">
        <p14:creationId xmlns:p14="http://schemas.microsoft.com/office/powerpoint/2010/main" val="3587570997"/>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86556" y="6371829"/>
            <a:ext cx="3522678" cy="303291"/>
          </a:xfrm>
          <a:prstGeom prst="rect">
            <a:avLst/>
          </a:prstGeom>
          <a:noFill/>
        </p:spPr>
        <p:txBody>
          <a:bodyPr wrap="square">
            <a:spAutoFit/>
          </a:bodyPr>
          <a:lstStyle/>
          <a:p>
            <a:pPr>
              <a:lnSpc>
                <a:spcPts val="1700"/>
              </a:lnSpc>
              <a:defRPr/>
            </a:pPr>
            <a:r>
              <a:rPr lang="en" altLang="ko-KR" sz="800">
                <a:solidFill>
                  <a:schemeClr val="bg2">
                    <a:lumMod val="75000"/>
                  </a:schemeClr>
                </a:solidFill>
                <a:latin typeface="Noto Sans CJK KR Light"/>
                <a:ea typeface="Noto Sans CJK KR Light"/>
              </a:rPr>
              <a:t>COPYRIGHT©</a:t>
            </a:r>
            <a:r>
              <a:rPr lang="en-US" altLang="ko-KR" sz="800">
                <a:solidFill>
                  <a:schemeClr val="bg2">
                    <a:lumMod val="75000"/>
                  </a:schemeClr>
                </a:solidFill>
                <a:latin typeface="Noto Sans CJK KR Light"/>
                <a:ea typeface="Noto Sans CJK KR Light"/>
              </a:rPr>
              <a:t>weenidy</a:t>
            </a:r>
            <a:r>
              <a:rPr lang="en" altLang="ko-KR" sz="800">
                <a:solidFill>
                  <a:schemeClr val="bg2">
                    <a:lumMod val="75000"/>
                  </a:schemeClr>
                </a:solidFill>
                <a:latin typeface="Noto Sans CJK KR Light"/>
                <a:ea typeface="Noto Sans CJK KR Light"/>
              </a:rPr>
              <a:t>. All Right Reserved.</a:t>
            </a:r>
            <a:endParaRPr lang="en-US" altLang="ko-KR" sz="800">
              <a:solidFill>
                <a:schemeClr val="bg2">
                  <a:lumMod val="75000"/>
                </a:schemeClr>
              </a:solidFill>
              <a:latin typeface="Noto Sans CJK KR Light"/>
              <a:ea typeface="Noto Sans CJK KR Light"/>
            </a:endParaRPr>
          </a:p>
        </p:txBody>
      </p:sp>
      <p:sp>
        <p:nvSpPr>
          <p:cNvPr id="29" name="제목 2"/>
          <p:cNvSpPr txBox="1"/>
          <p:nvPr/>
        </p:nvSpPr>
        <p:spPr>
          <a:xfrm>
            <a:off x="522871" y="464337"/>
            <a:ext cx="4145829" cy="744583"/>
          </a:xfrm>
          <a:prstGeom prst="rect">
            <a:avLst/>
          </a:prstGeom>
        </p:spPr>
        <p:txBody>
          <a:bodyPr vert="horz" lIns="91440" tIns="45720" rIns="91440" bIns="4572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kumimoji="1" lang="ko-KR" altLang="en-US" sz="3200" b="1">
                <a:latin typeface="Noto Sans CJK KR Black"/>
                <a:ea typeface="Noto Sans CJK KR Black"/>
              </a:rPr>
              <a:t>프로그램의 장점</a:t>
            </a:r>
          </a:p>
        </p:txBody>
      </p:sp>
      <p:sp>
        <p:nvSpPr>
          <p:cNvPr id="31" name="TextBox 30"/>
          <p:cNvSpPr txBox="1"/>
          <p:nvPr/>
        </p:nvSpPr>
        <p:spPr>
          <a:xfrm>
            <a:off x="406092" y="6379364"/>
            <a:ext cx="3522678" cy="305281"/>
          </a:xfrm>
          <a:prstGeom prst="rect">
            <a:avLst/>
          </a:prstGeom>
          <a:noFill/>
        </p:spPr>
        <p:txBody>
          <a:bodyPr wrap="square">
            <a:spAutoFit/>
          </a:bodyPr>
          <a:lstStyle/>
          <a:p>
            <a:pPr>
              <a:lnSpc>
                <a:spcPts val="1700"/>
              </a:lnSpc>
              <a:defRPr/>
            </a:pPr>
            <a:r>
              <a:rPr lang="en" altLang="ko-KR" sz="800">
                <a:solidFill>
                  <a:schemeClr val="bg1">
                    <a:lumMod val="95000"/>
                  </a:schemeClr>
                </a:solidFill>
                <a:latin typeface="Noto Sans CJK KR Light"/>
                <a:ea typeface="Noto Sans CJK KR Light"/>
              </a:rPr>
              <a:t>COPYRIGHT©</a:t>
            </a:r>
            <a:r>
              <a:rPr lang="en-US" altLang="ko-KR" sz="800">
                <a:solidFill>
                  <a:schemeClr val="bg1">
                    <a:lumMod val="95000"/>
                  </a:schemeClr>
                </a:solidFill>
                <a:latin typeface="Noto Sans CJK KR Light"/>
                <a:ea typeface="Noto Sans CJK KR Light"/>
              </a:rPr>
              <a:t>weenidy</a:t>
            </a:r>
            <a:r>
              <a:rPr lang="en" altLang="ko-KR" sz="800">
                <a:solidFill>
                  <a:schemeClr val="bg1">
                    <a:lumMod val="95000"/>
                  </a:schemeClr>
                </a:solidFill>
                <a:latin typeface="Noto Sans CJK KR Light"/>
                <a:ea typeface="Noto Sans CJK KR Light"/>
              </a:rPr>
              <a:t>. All Right Reserved.</a:t>
            </a:r>
            <a:endParaRPr lang="en-US" altLang="ko-KR" sz="800">
              <a:solidFill>
                <a:schemeClr val="bg1">
                  <a:lumMod val="95000"/>
                </a:schemeClr>
              </a:solidFill>
              <a:latin typeface="Noto Sans CJK KR Light"/>
              <a:ea typeface="Noto Sans CJK KR Light"/>
            </a:endParaRPr>
          </a:p>
        </p:txBody>
      </p:sp>
      <p:cxnSp>
        <p:nvCxnSpPr>
          <p:cNvPr id="41" name="직선 연결선[R] 40"/>
          <p:cNvCxnSpPr/>
          <p:nvPr/>
        </p:nvCxnSpPr>
        <p:spPr>
          <a:xfrm>
            <a:off x="1243222" y="783913"/>
            <a:ext cx="0" cy="91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06092" y="1635462"/>
            <a:ext cx="8720491" cy="1061829"/>
          </a:xfrm>
          <a:prstGeom prst="rect">
            <a:avLst/>
          </a:prstGeom>
        </p:spPr>
        <p:txBody>
          <a:bodyPr wrap="square">
            <a:spAutoFit/>
          </a:bodyPr>
          <a:lstStyle/>
          <a:p>
            <a:pPr>
              <a:defRPr/>
            </a:pPr>
            <a:r>
              <a:rPr lang="ko-KR" altLang="en-US" sz="2100" dirty="0" smtClean="0"/>
              <a:t>설문조사를 </a:t>
            </a:r>
            <a:r>
              <a:rPr lang="ko-KR" altLang="en-US" sz="2100" dirty="0"/>
              <a:t>통해 자신이 원하는 옷을 더 쉽고 간편하게 찾을 수 </a:t>
            </a:r>
            <a:r>
              <a:rPr lang="ko-KR" altLang="en-US" sz="2100" dirty="0" smtClean="0"/>
              <a:t>있으며</a:t>
            </a:r>
            <a:r>
              <a:rPr lang="en-US" altLang="ko-KR" sz="2100" dirty="0" smtClean="0"/>
              <a:t>,</a:t>
            </a:r>
          </a:p>
          <a:p>
            <a:pPr>
              <a:defRPr/>
            </a:pPr>
            <a:r>
              <a:rPr lang="ko-KR" altLang="en-US" sz="2100" dirty="0" smtClean="0"/>
              <a:t>고 연령층의 소비자도 문제없이 설문</a:t>
            </a:r>
            <a:r>
              <a:rPr lang="en-US" altLang="ko-KR" sz="2100" dirty="0" smtClean="0"/>
              <a:t>(</a:t>
            </a:r>
            <a:r>
              <a:rPr lang="ko-KR" altLang="en-US" sz="2100" dirty="0" smtClean="0"/>
              <a:t>필터</a:t>
            </a:r>
            <a:r>
              <a:rPr lang="en-US" altLang="ko-KR" sz="2100" dirty="0" smtClean="0"/>
              <a:t>) </a:t>
            </a:r>
            <a:r>
              <a:rPr lang="ko-KR" altLang="en-US" sz="2100" dirty="0" smtClean="0"/>
              <a:t>기능을 사용할 수 있도록 구현하였다</a:t>
            </a:r>
            <a:r>
              <a:rPr lang="en-US" altLang="ko-KR" sz="2100" dirty="0" smtClean="0"/>
              <a:t>.</a:t>
            </a:r>
          </a:p>
        </p:txBody>
      </p:sp>
      <p:sp>
        <p:nvSpPr>
          <p:cNvPr id="44" name="TextBox 43"/>
          <p:cNvSpPr txBox="1"/>
          <p:nvPr/>
        </p:nvSpPr>
        <p:spPr>
          <a:xfrm>
            <a:off x="522871" y="3067064"/>
            <a:ext cx="9646388" cy="361936"/>
          </a:xfrm>
          <a:prstGeom prst="rect">
            <a:avLst/>
          </a:prstGeom>
        </p:spPr>
        <p:txBody>
          <a:bodyPr wrap="square">
            <a:spAutoFit/>
          </a:bodyPr>
          <a:lstStyle/>
          <a:p>
            <a:pPr>
              <a:defRPr/>
            </a:pPr>
            <a:r>
              <a:rPr lang="en-US" altLang="ko-KR" dirty="0"/>
              <a:t>ex : </a:t>
            </a:r>
            <a:r>
              <a:rPr lang="ko-KR" altLang="en-US" dirty="0"/>
              <a:t>구현한 </a:t>
            </a:r>
            <a:r>
              <a:rPr lang="en-US" altLang="ko-KR" dirty="0"/>
              <a:t>Web</a:t>
            </a:r>
            <a:r>
              <a:rPr lang="ko-KR" altLang="en-US" dirty="0"/>
              <a:t> 프로젝트 설문 조사 예시</a:t>
            </a:r>
          </a:p>
        </p:txBody>
      </p:sp>
      <p:sp>
        <p:nvSpPr>
          <p:cNvPr id="47" name="TextBox 46"/>
          <p:cNvSpPr txBox="1"/>
          <p:nvPr/>
        </p:nvSpPr>
        <p:spPr>
          <a:xfrm>
            <a:off x="522871" y="3512104"/>
            <a:ext cx="10965814" cy="362666"/>
          </a:xfrm>
          <a:prstGeom prst="rect">
            <a:avLst/>
          </a:prstGeom>
        </p:spPr>
        <p:txBody>
          <a:bodyPr wrap="square">
            <a:spAutoFit/>
          </a:bodyPr>
          <a:lstStyle/>
          <a:p>
            <a:pPr>
              <a:defRPr/>
            </a:pPr>
            <a:r>
              <a:rPr lang="ko-KR" altLang="en-US"/>
              <a:t>구체적인 지식이 없더라도 원하는 제품을 더 쉽고 간편하게 찾을 수 있는 설문 알고리즘 제시</a:t>
            </a:r>
            <a:r>
              <a:rPr lang="en-US" altLang="ko-KR"/>
              <a:t>.</a:t>
            </a:r>
          </a:p>
        </p:txBody>
      </p:sp>
      <p:pic>
        <p:nvPicPr>
          <p:cNvPr id="48" name="그림 47"/>
          <p:cNvPicPr>
            <a:picLocks noChangeAspect="1"/>
          </p:cNvPicPr>
          <p:nvPr/>
        </p:nvPicPr>
        <p:blipFill rotWithShape="1">
          <a:blip r:embed="rId2"/>
          <a:stretch>
            <a:fillRect/>
          </a:stretch>
        </p:blipFill>
        <p:spPr>
          <a:xfrm>
            <a:off x="9580929" y="392958"/>
            <a:ext cx="2350810" cy="2052016"/>
          </a:xfrm>
          <a:prstGeom prst="rect">
            <a:avLst/>
          </a:prstGeom>
        </p:spPr>
      </p:pic>
      <p:pic>
        <p:nvPicPr>
          <p:cNvPr id="50" name="그림 49"/>
          <p:cNvPicPr>
            <a:picLocks noChangeAspect="1"/>
          </p:cNvPicPr>
          <p:nvPr/>
        </p:nvPicPr>
        <p:blipFill rotWithShape="1">
          <a:blip r:embed="rId3"/>
          <a:stretch>
            <a:fillRect/>
          </a:stretch>
        </p:blipFill>
        <p:spPr>
          <a:xfrm>
            <a:off x="522871" y="4043075"/>
            <a:ext cx="10965814" cy="2641569"/>
          </a:xfrm>
          <a:prstGeom prst="rect">
            <a:avLst/>
          </a:prstGeom>
        </p:spPr>
      </p:pic>
    </p:spTree>
    <p:extLst>
      <p:ext uri="{BB962C8B-B14F-4D97-AF65-F5344CB8AC3E}">
        <p14:creationId xmlns:p14="http://schemas.microsoft.com/office/powerpoint/2010/main" val="404943949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4DABEE32-F025-8344-AFA1-1B59BD7294F7}"/>
              </a:ext>
            </a:extLst>
          </p:cNvPr>
          <p:cNvPicPr>
            <a:picLocks noChangeAspect="1"/>
          </p:cNvPicPr>
          <p:nvPr/>
        </p:nvPicPr>
        <p:blipFill rotWithShape="1">
          <a:blip r:embed="rId3"/>
          <a:srcRect l="-184" t="42090" r="184" b="34487"/>
          <a:stretch/>
        </p:blipFill>
        <p:spPr>
          <a:xfrm flipH="1">
            <a:off x="0" y="9425"/>
            <a:ext cx="12192000" cy="2141799"/>
          </a:xfrm>
          <a:prstGeom prst="rect">
            <a:avLst/>
          </a:prstGeom>
        </p:spPr>
      </p:pic>
      <p:sp>
        <p:nvSpPr>
          <p:cNvPr id="11" name="직사각형 10"/>
          <p:cNvSpPr/>
          <p:nvPr/>
        </p:nvSpPr>
        <p:spPr>
          <a:xfrm>
            <a:off x="0" y="0"/>
            <a:ext cx="12192000" cy="214439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ko-KR"/>
              <a:t> </a:t>
            </a:r>
            <a:endParaRPr kumimoji="1" lang="ko-KR" altLang="en-US"/>
          </a:p>
        </p:txBody>
      </p:sp>
      <p:sp>
        <p:nvSpPr>
          <p:cNvPr id="4" name="제목 2"/>
          <p:cNvSpPr>
            <a:spLocks noGrp="1"/>
          </p:cNvSpPr>
          <p:nvPr>
            <p:ph type="title"/>
          </p:nvPr>
        </p:nvSpPr>
        <p:spPr>
          <a:xfrm>
            <a:off x="218342" y="1153356"/>
            <a:ext cx="10515600" cy="744583"/>
          </a:xfrm>
        </p:spPr>
        <p:txBody>
          <a:bodyPr>
            <a:normAutofit/>
          </a:bodyPr>
          <a:lstStyle/>
          <a:p>
            <a:pPr algn="r">
              <a:defRPr/>
            </a:pPr>
            <a:r>
              <a:rPr kumimoji="1" lang="en-US" altLang="ko-Kore-KR" sz="3200" b="1">
                <a:solidFill>
                  <a:schemeClr val="bg1"/>
                </a:solidFill>
                <a:latin typeface="Noto Sans CJK KR Black"/>
                <a:ea typeface="Noto Sans CJK KR Black"/>
              </a:rPr>
              <a:t>Contents</a:t>
            </a:r>
            <a:endParaRPr kumimoji="1" lang="ko-Kore-KR" altLang="en-US" sz="4000" b="1">
              <a:solidFill>
                <a:schemeClr val="bg1"/>
              </a:solidFill>
              <a:latin typeface="Noto Sans CJK KR Black"/>
              <a:ea typeface="Noto Sans CJK KR Black"/>
            </a:endParaRPr>
          </a:p>
        </p:txBody>
      </p:sp>
      <p:sp>
        <p:nvSpPr>
          <p:cNvPr id="21" name="TextBox 20"/>
          <p:cNvSpPr txBox="1"/>
          <p:nvPr/>
        </p:nvSpPr>
        <p:spPr>
          <a:xfrm>
            <a:off x="1317381" y="2711914"/>
            <a:ext cx="4778619" cy="3794525"/>
          </a:xfrm>
          <a:prstGeom prst="rect">
            <a:avLst/>
          </a:prstGeom>
        </p:spPr>
        <p:txBody>
          <a:bodyPr wrap="none">
            <a:spAutoFit/>
          </a:bodyPr>
          <a:lstStyle/>
          <a:p>
            <a:pPr marL="333000" indent="-333000">
              <a:buAutoNum type="arabicPeriod"/>
              <a:defRPr/>
            </a:pPr>
            <a:r>
              <a:rPr lang="ko-KR" altLang="en-US" sz="2700" b="1"/>
              <a:t>팀장 및 팀원 소개</a:t>
            </a:r>
          </a:p>
          <a:p>
            <a:pPr marL="333000" indent="-333000">
              <a:buAutoNum type="arabicPeriod"/>
              <a:defRPr/>
            </a:pPr>
            <a:endParaRPr lang="ko-KR" altLang="en-US" sz="2700" b="1"/>
          </a:p>
          <a:p>
            <a:pPr marL="333000" indent="-333000">
              <a:buAutoNum type="arabicPeriod"/>
              <a:defRPr/>
            </a:pPr>
            <a:r>
              <a:rPr lang="ko-KR" altLang="en-US" sz="2700" b="1"/>
              <a:t>협업 과정</a:t>
            </a:r>
          </a:p>
          <a:p>
            <a:pPr marL="333000" indent="-333000">
              <a:buAutoNum type="arabicPeriod"/>
              <a:defRPr/>
            </a:pPr>
            <a:endParaRPr lang="ko-KR" altLang="en-US" sz="2700" b="1"/>
          </a:p>
          <a:p>
            <a:pPr marL="333000" indent="-333000">
              <a:buAutoNum type="arabicPeriod"/>
              <a:defRPr/>
            </a:pPr>
            <a:r>
              <a:rPr lang="ko-KR" altLang="en-US" sz="2700" b="1"/>
              <a:t>시행착오</a:t>
            </a:r>
          </a:p>
          <a:p>
            <a:pPr marL="333000" indent="-333000">
              <a:buAutoNum type="arabicPeriod"/>
              <a:defRPr/>
            </a:pPr>
            <a:endParaRPr lang="ko-KR" altLang="en-US" sz="2700" b="1"/>
          </a:p>
          <a:p>
            <a:pPr marL="333000" indent="-333000">
              <a:buAutoNum type="arabicPeriod"/>
              <a:defRPr/>
            </a:pPr>
            <a:r>
              <a:rPr lang="ko-KR" altLang="en-US" sz="2700" b="1"/>
              <a:t>프로그램의 장점</a:t>
            </a:r>
            <a:r>
              <a:rPr lang="en-US" altLang="ko-KR" sz="2700" b="1"/>
              <a:t>,</a:t>
            </a:r>
            <a:r>
              <a:rPr lang="ko-KR" altLang="en-US" sz="2700" b="1"/>
              <a:t> 아쉬운 점</a:t>
            </a:r>
          </a:p>
          <a:p>
            <a:pPr marL="333000" indent="-333000">
              <a:buAutoNum type="arabicPeriod"/>
              <a:defRPr/>
            </a:pPr>
            <a:endParaRPr lang="ko-KR" altLang="en-US" sz="2700" b="1"/>
          </a:p>
          <a:p>
            <a:pPr marL="333000" indent="-333000">
              <a:buAutoNum type="arabicPeriod"/>
              <a:defRPr/>
            </a:pPr>
            <a:r>
              <a:rPr lang="ko-KR" altLang="en-US" sz="2700" b="1"/>
              <a:t>개인 별 감상</a:t>
            </a:r>
          </a:p>
        </p:txBody>
      </p:sp>
    </p:spTree>
    <p:extLst>
      <p:ext uri="{BB962C8B-B14F-4D97-AF65-F5344CB8AC3E}">
        <p14:creationId xmlns:p14="http://schemas.microsoft.com/office/powerpoint/2010/main" val="1677128053"/>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86556" y="6371829"/>
            <a:ext cx="3522678" cy="303291"/>
          </a:xfrm>
          <a:prstGeom prst="rect">
            <a:avLst/>
          </a:prstGeom>
          <a:noFill/>
        </p:spPr>
        <p:txBody>
          <a:bodyPr wrap="square">
            <a:spAutoFit/>
          </a:bodyPr>
          <a:lstStyle/>
          <a:p>
            <a:pPr>
              <a:lnSpc>
                <a:spcPts val="1700"/>
              </a:lnSpc>
              <a:defRPr/>
            </a:pPr>
            <a:r>
              <a:rPr lang="en" altLang="ko-KR" sz="800">
                <a:solidFill>
                  <a:schemeClr val="bg2">
                    <a:lumMod val="75000"/>
                  </a:schemeClr>
                </a:solidFill>
                <a:latin typeface="Noto Sans CJK KR Light"/>
                <a:ea typeface="Noto Sans CJK KR Light"/>
              </a:rPr>
              <a:t>COPYRIGHT©</a:t>
            </a:r>
            <a:r>
              <a:rPr lang="en-US" altLang="ko-KR" sz="800">
                <a:solidFill>
                  <a:schemeClr val="bg2">
                    <a:lumMod val="75000"/>
                  </a:schemeClr>
                </a:solidFill>
                <a:latin typeface="Noto Sans CJK KR Light"/>
                <a:ea typeface="Noto Sans CJK KR Light"/>
              </a:rPr>
              <a:t>weenidy</a:t>
            </a:r>
            <a:r>
              <a:rPr lang="en" altLang="ko-KR" sz="800">
                <a:solidFill>
                  <a:schemeClr val="bg2">
                    <a:lumMod val="75000"/>
                  </a:schemeClr>
                </a:solidFill>
                <a:latin typeface="Noto Sans CJK KR Light"/>
                <a:ea typeface="Noto Sans CJK KR Light"/>
              </a:rPr>
              <a:t>. All Right Reserved.</a:t>
            </a:r>
            <a:endParaRPr lang="en-US" altLang="ko-KR" sz="800">
              <a:solidFill>
                <a:schemeClr val="bg2">
                  <a:lumMod val="75000"/>
                </a:schemeClr>
              </a:solidFill>
              <a:latin typeface="Noto Sans CJK KR Light"/>
              <a:ea typeface="Noto Sans CJK KR Light"/>
            </a:endParaRPr>
          </a:p>
        </p:txBody>
      </p:sp>
      <p:sp>
        <p:nvSpPr>
          <p:cNvPr id="29" name="제목 2"/>
          <p:cNvSpPr txBox="1"/>
          <p:nvPr/>
        </p:nvSpPr>
        <p:spPr>
          <a:xfrm>
            <a:off x="522871" y="464337"/>
            <a:ext cx="4145829" cy="744583"/>
          </a:xfrm>
          <a:prstGeom prst="rect">
            <a:avLst/>
          </a:prstGeom>
        </p:spPr>
        <p:txBody>
          <a:bodyPr vert="horz" lIns="91440" tIns="45720" rIns="91440" bIns="4572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kumimoji="1" lang="ko-KR" altLang="en-US" sz="3200" b="1">
                <a:latin typeface="Noto Sans CJK KR Black"/>
                <a:ea typeface="Noto Sans CJK KR Black"/>
              </a:rPr>
              <a:t>프로그램의 아쉬운 점</a:t>
            </a:r>
          </a:p>
        </p:txBody>
      </p:sp>
      <p:sp>
        <p:nvSpPr>
          <p:cNvPr id="31" name="TextBox 30"/>
          <p:cNvSpPr txBox="1"/>
          <p:nvPr/>
        </p:nvSpPr>
        <p:spPr>
          <a:xfrm>
            <a:off x="406092" y="6379364"/>
            <a:ext cx="3522678" cy="305281"/>
          </a:xfrm>
          <a:prstGeom prst="rect">
            <a:avLst/>
          </a:prstGeom>
          <a:noFill/>
        </p:spPr>
        <p:txBody>
          <a:bodyPr wrap="square">
            <a:spAutoFit/>
          </a:bodyPr>
          <a:lstStyle/>
          <a:p>
            <a:pPr>
              <a:lnSpc>
                <a:spcPts val="1700"/>
              </a:lnSpc>
              <a:defRPr/>
            </a:pPr>
            <a:r>
              <a:rPr lang="en" altLang="ko-KR" sz="800">
                <a:solidFill>
                  <a:schemeClr val="bg1">
                    <a:lumMod val="95000"/>
                  </a:schemeClr>
                </a:solidFill>
                <a:latin typeface="Noto Sans CJK KR Light"/>
                <a:ea typeface="Noto Sans CJK KR Light"/>
              </a:rPr>
              <a:t>COPYRIGHT©</a:t>
            </a:r>
            <a:r>
              <a:rPr lang="en-US" altLang="ko-KR" sz="800">
                <a:solidFill>
                  <a:schemeClr val="bg1">
                    <a:lumMod val="95000"/>
                  </a:schemeClr>
                </a:solidFill>
                <a:latin typeface="Noto Sans CJK KR Light"/>
                <a:ea typeface="Noto Sans CJK KR Light"/>
              </a:rPr>
              <a:t>weenidy</a:t>
            </a:r>
            <a:r>
              <a:rPr lang="en" altLang="ko-KR" sz="800">
                <a:solidFill>
                  <a:schemeClr val="bg1">
                    <a:lumMod val="95000"/>
                  </a:schemeClr>
                </a:solidFill>
                <a:latin typeface="Noto Sans CJK KR Light"/>
                <a:ea typeface="Noto Sans CJK KR Light"/>
              </a:rPr>
              <a:t>. All Right Reserved.</a:t>
            </a:r>
            <a:endParaRPr lang="en-US" altLang="ko-KR" sz="800">
              <a:solidFill>
                <a:schemeClr val="bg1">
                  <a:lumMod val="95000"/>
                </a:schemeClr>
              </a:solidFill>
              <a:latin typeface="Noto Sans CJK KR Light"/>
              <a:ea typeface="Noto Sans CJK KR Light"/>
            </a:endParaRPr>
          </a:p>
        </p:txBody>
      </p:sp>
      <p:cxnSp>
        <p:nvCxnSpPr>
          <p:cNvPr id="41" name="직선 연결선[R] 40"/>
          <p:cNvCxnSpPr/>
          <p:nvPr/>
        </p:nvCxnSpPr>
        <p:spPr>
          <a:xfrm>
            <a:off x="1243222" y="783913"/>
            <a:ext cx="0" cy="91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06092" y="1443342"/>
            <a:ext cx="8525215" cy="1061829"/>
          </a:xfrm>
          <a:prstGeom prst="rect">
            <a:avLst/>
          </a:prstGeom>
        </p:spPr>
        <p:txBody>
          <a:bodyPr wrap="square">
            <a:spAutoFit/>
          </a:bodyPr>
          <a:lstStyle/>
          <a:p>
            <a:pPr>
              <a:defRPr/>
            </a:pPr>
            <a:r>
              <a:rPr lang="ko-KR" altLang="en-US" sz="2100" dirty="0"/>
              <a:t> 설문조사의 알고리즘대로 출력할 방대한 옷 데이터 부족</a:t>
            </a:r>
          </a:p>
          <a:p>
            <a:pPr>
              <a:defRPr/>
            </a:pPr>
            <a:r>
              <a:rPr lang="ko-KR" altLang="en-US" sz="2100" dirty="0"/>
              <a:t> 세부적인 디테일과 편의성을 위한 기능들의 </a:t>
            </a:r>
            <a:r>
              <a:rPr lang="ko-KR" altLang="en-US" sz="2100" dirty="0" smtClean="0"/>
              <a:t>부족</a:t>
            </a:r>
            <a:endParaRPr lang="en-US" altLang="ko-KR" sz="2100" dirty="0" smtClean="0"/>
          </a:p>
          <a:p>
            <a:pPr>
              <a:defRPr/>
            </a:pPr>
            <a:r>
              <a:rPr lang="en-US" altLang="ko-KR" sz="2100" dirty="0" smtClean="0"/>
              <a:t> </a:t>
            </a:r>
            <a:r>
              <a:rPr lang="ko-KR" altLang="en-US" sz="2100" dirty="0" smtClean="0"/>
              <a:t>웹과 </a:t>
            </a:r>
            <a:r>
              <a:rPr lang="ko-KR" altLang="en-US" sz="2100" dirty="0" err="1" smtClean="0"/>
              <a:t>서블릿</a:t>
            </a:r>
            <a:r>
              <a:rPr lang="ko-KR" altLang="en-US" sz="2100" dirty="0" smtClean="0"/>
              <a:t> 모두 예외처리를 구현하지 못한 부분</a:t>
            </a:r>
            <a:r>
              <a:rPr lang="en-US" altLang="ko-KR" sz="2100" dirty="0" smtClean="0"/>
              <a:t>.</a:t>
            </a:r>
            <a:endParaRPr lang="ko-KR" altLang="en-US" sz="2100" dirty="0"/>
          </a:p>
        </p:txBody>
      </p:sp>
      <p:sp>
        <p:nvSpPr>
          <p:cNvPr id="44" name="TextBox 43"/>
          <p:cNvSpPr txBox="1"/>
          <p:nvPr/>
        </p:nvSpPr>
        <p:spPr>
          <a:xfrm>
            <a:off x="522871" y="3519670"/>
            <a:ext cx="10848834" cy="360031"/>
          </a:xfrm>
          <a:prstGeom prst="rect">
            <a:avLst/>
          </a:prstGeom>
        </p:spPr>
        <p:txBody>
          <a:bodyPr wrap="square">
            <a:spAutoFit/>
          </a:bodyPr>
          <a:lstStyle/>
          <a:p>
            <a:pPr>
              <a:defRPr/>
            </a:pPr>
            <a:r>
              <a:rPr lang="en-US" altLang="ko-KR"/>
              <a:t>ex : </a:t>
            </a:r>
            <a:r>
              <a:rPr lang="ko-KR" altLang="en-US"/>
              <a:t>간편한 설문 조사는 눈으로 보는 요소에도 영향을 받게 되나</a:t>
            </a:r>
            <a:r>
              <a:rPr lang="en-US" altLang="ko-KR"/>
              <a:t>,</a:t>
            </a:r>
            <a:r>
              <a:rPr lang="ko-KR" altLang="en-US"/>
              <a:t> 요소들의 배치</a:t>
            </a:r>
            <a:r>
              <a:rPr lang="en-US" altLang="ko-KR"/>
              <a:t>,</a:t>
            </a:r>
            <a:r>
              <a:rPr lang="ko-KR" altLang="en-US"/>
              <a:t> 스타일등의 부족</a:t>
            </a:r>
          </a:p>
        </p:txBody>
      </p:sp>
      <p:sp>
        <p:nvSpPr>
          <p:cNvPr id="47" name="TextBox 46"/>
          <p:cNvSpPr txBox="1"/>
          <p:nvPr/>
        </p:nvSpPr>
        <p:spPr>
          <a:xfrm>
            <a:off x="522871" y="2790109"/>
            <a:ext cx="10965814" cy="638891"/>
          </a:xfrm>
          <a:prstGeom prst="rect">
            <a:avLst/>
          </a:prstGeom>
        </p:spPr>
        <p:txBody>
          <a:bodyPr wrap="square">
            <a:spAutoFit/>
          </a:bodyPr>
          <a:lstStyle/>
          <a:p>
            <a:pPr>
              <a:defRPr/>
            </a:pPr>
            <a:r>
              <a:rPr lang="en-US" altLang="ko-KR" dirty="0"/>
              <a:t>ex : </a:t>
            </a:r>
            <a:r>
              <a:rPr lang="ko-KR" altLang="en-US" dirty="0"/>
              <a:t>옷에 대해 많은 데이터가 저장되어 있어야 구현한 알고리즘의 정확도도 어느정도 수준인지 파악할 수 있음 </a:t>
            </a:r>
            <a:r>
              <a:rPr lang="en-US" altLang="ko-KR" dirty="0"/>
              <a:t>&gt;&gt;</a:t>
            </a:r>
            <a:r>
              <a:rPr lang="ko-KR" altLang="en-US" dirty="0"/>
              <a:t> 시간 상의 문제로 단순 데이터 삽입을 더 이상 진행하지 않았음</a:t>
            </a:r>
          </a:p>
        </p:txBody>
      </p:sp>
      <p:pic>
        <p:nvPicPr>
          <p:cNvPr id="48" name="그림 47"/>
          <p:cNvPicPr>
            <a:picLocks noChangeAspect="1"/>
          </p:cNvPicPr>
          <p:nvPr/>
        </p:nvPicPr>
        <p:blipFill rotWithShape="1">
          <a:blip r:embed="rId2"/>
          <a:stretch>
            <a:fillRect/>
          </a:stretch>
        </p:blipFill>
        <p:spPr>
          <a:xfrm>
            <a:off x="9580929" y="392958"/>
            <a:ext cx="2350810" cy="2052016"/>
          </a:xfrm>
          <a:prstGeom prst="rect">
            <a:avLst/>
          </a:prstGeom>
        </p:spPr>
      </p:pic>
      <p:pic>
        <p:nvPicPr>
          <p:cNvPr id="51" name="그림 50"/>
          <p:cNvPicPr>
            <a:picLocks noChangeAspect="1"/>
          </p:cNvPicPr>
          <p:nvPr/>
        </p:nvPicPr>
        <p:blipFill rotWithShape="1">
          <a:blip r:embed="rId3"/>
          <a:stretch>
            <a:fillRect/>
          </a:stretch>
        </p:blipFill>
        <p:spPr>
          <a:xfrm>
            <a:off x="301967" y="4026004"/>
            <a:ext cx="11290641" cy="2658640"/>
          </a:xfrm>
          <a:prstGeom prst="rect">
            <a:avLst/>
          </a:prstGeom>
        </p:spPr>
      </p:pic>
    </p:spTree>
    <p:extLst>
      <p:ext uri="{BB962C8B-B14F-4D97-AF65-F5344CB8AC3E}">
        <p14:creationId xmlns:p14="http://schemas.microsoft.com/office/powerpoint/2010/main" val="285944080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5D18FD77-41A8-A44F-BE55-3ABFBBE09D54}"/>
              </a:ext>
            </a:extLst>
          </p:cNvPr>
          <p:cNvSpPr/>
          <p:nvPr/>
        </p:nvSpPr>
        <p:spPr>
          <a:xfrm>
            <a:off x="7695353" y="0"/>
            <a:ext cx="449664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6" name="TextBox 5">
            <a:extLst>
              <a:ext uri="{FF2B5EF4-FFF2-40B4-BE49-F238E27FC236}">
                <a16:creationId xmlns:a16="http://schemas.microsoft.com/office/drawing/2014/main" id="{EFA076C6-F7D4-EE48-917C-A8F633807867}"/>
              </a:ext>
            </a:extLst>
          </p:cNvPr>
          <p:cNvSpPr txBox="1"/>
          <p:nvPr/>
        </p:nvSpPr>
        <p:spPr>
          <a:xfrm>
            <a:off x="386556" y="6371829"/>
            <a:ext cx="3522678" cy="286810"/>
          </a:xfrm>
          <a:prstGeom prst="rect">
            <a:avLst/>
          </a:prstGeom>
          <a:noFill/>
        </p:spPr>
        <p:txBody>
          <a:bodyPr wrap="square" rtlCol="0">
            <a:spAutoFit/>
          </a:bodyPr>
          <a:lstStyle/>
          <a:p>
            <a:pPr>
              <a:lnSpc>
                <a:spcPts val="1700"/>
              </a:lnSpc>
            </a:pPr>
            <a:r>
              <a:rPr lang="en" altLang="ko-KR" sz="800" dirty="0">
                <a:solidFill>
                  <a:schemeClr val="bg2">
                    <a:lumMod val="75000"/>
                  </a:schemeClr>
                </a:solidFill>
                <a:latin typeface="Noto Sans CJK KR Light" panose="020B0300000000000000" pitchFamily="34" charset="-127"/>
                <a:ea typeface="Noto Sans CJK KR Light" panose="020B0300000000000000" pitchFamily="34" charset="-127"/>
              </a:rPr>
              <a:t>COPYRIGHT©</a:t>
            </a:r>
            <a:r>
              <a:rPr lang="en-US" altLang="ko-KR" sz="800" dirty="0" err="1">
                <a:solidFill>
                  <a:schemeClr val="bg2">
                    <a:lumMod val="75000"/>
                  </a:schemeClr>
                </a:solidFill>
                <a:latin typeface="Noto Sans CJK KR Light" panose="020B0300000000000000" pitchFamily="34" charset="-127"/>
                <a:ea typeface="Noto Sans CJK KR Light" panose="020B0300000000000000" pitchFamily="34" charset="-127"/>
              </a:rPr>
              <a:t>weenidy</a:t>
            </a:r>
            <a:r>
              <a:rPr lang="en" altLang="ko-KR" sz="800" dirty="0">
                <a:solidFill>
                  <a:schemeClr val="bg2">
                    <a:lumMod val="75000"/>
                  </a:schemeClr>
                </a:solidFill>
                <a:latin typeface="Noto Sans CJK KR Light" panose="020B0300000000000000" pitchFamily="34" charset="-127"/>
                <a:ea typeface="Noto Sans CJK KR Light" panose="020B0300000000000000" pitchFamily="34" charset="-127"/>
              </a:rPr>
              <a:t>. All Right Reserved.</a:t>
            </a:r>
            <a:endParaRPr lang="en-US" altLang="ko-KR" sz="800" dirty="0">
              <a:solidFill>
                <a:schemeClr val="bg2">
                  <a:lumMod val="75000"/>
                </a:schemeClr>
              </a:solidFill>
              <a:latin typeface="Noto Sans CJK KR Light" panose="020B0300000000000000" pitchFamily="34" charset="-127"/>
              <a:ea typeface="Noto Sans CJK KR Light" panose="020B0300000000000000" pitchFamily="34" charset="-127"/>
            </a:endParaRPr>
          </a:p>
        </p:txBody>
      </p:sp>
      <p:sp>
        <p:nvSpPr>
          <p:cNvPr id="28" name="제목 2"/>
          <p:cNvSpPr txBox="1"/>
          <p:nvPr/>
        </p:nvSpPr>
        <p:spPr>
          <a:xfrm>
            <a:off x="8256503" y="2609959"/>
            <a:ext cx="2781254" cy="819041"/>
          </a:xfrm>
          <a:prstGeom prst="rect">
            <a:avLst/>
          </a:prstGeom>
        </p:spPr>
        <p:txBody>
          <a:bodyPr vert="horz" lIns="91440" tIns="45720" rIns="91440" bIns="4572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kumimoji="1" lang="ko-KR" altLang="en-US" sz="3200" b="1">
                <a:latin typeface="Noto Sans CJK KR Black"/>
                <a:ea typeface="Noto Sans CJK KR Black"/>
              </a:rPr>
              <a:t>개인 별 감상</a:t>
            </a:r>
          </a:p>
        </p:txBody>
      </p:sp>
      <p:sp>
        <p:nvSpPr>
          <p:cNvPr id="33" name="텍스트 개체 틀 3">
            <a:extLst>
              <a:ext uri="{FF2B5EF4-FFF2-40B4-BE49-F238E27FC236}">
                <a16:creationId xmlns:a16="http://schemas.microsoft.com/office/drawing/2014/main" id="{2A44BA19-A061-C54F-9355-1832F2403E17}"/>
              </a:ext>
            </a:extLst>
          </p:cNvPr>
          <p:cNvSpPr txBox="1">
            <a:spLocks/>
          </p:cNvSpPr>
          <p:nvPr/>
        </p:nvSpPr>
        <p:spPr>
          <a:xfrm>
            <a:off x="9794911" y="732554"/>
            <a:ext cx="1476934" cy="264909"/>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kumimoji="1" lang="en-US" altLang="ko-KR" sz="900" dirty="0">
                <a:solidFill>
                  <a:schemeClr val="bg1">
                    <a:lumMod val="50000"/>
                  </a:schemeClr>
                </a:solidFill>
                <a:latin typeface="Noto Sans CJK KR Light" panose="020B0300000000000000" pitchFamily="34" charset="-128"/>
                <a:ea typeface="Noto Sans CJK KR Light" panose="020B0300000000000000" pitchFamily="34" charset="-128"/>
              </a:rPr>
              <a:t>PRESENTATION NAME</a:t>
            </a:r>
            <a:endParaRPr kumimoji="1" lang="ko-Kore-KR" altLang="en-US" sz="900" dirty="0">
              <a:solidFill>
                <a:schemeClr val="bg1">
                  <a:lumMod val="50000"/>
                </a:schemeClr>
              </a:solidFill>
              <a:latin typeface="Noto Sans CJK KR Light" panose="020B0300000000000000" pitchFamily="34" charset="-128"/>
              <a:ea typeface="Noto Sans CJK KR Light" panose="020B0300000000000000" pitchFamily="34" charset="-128"/>
            </a:endParaRPr>
          </a:p>
        </p:txBody>
      </p:sp>
      <p:sp>
        <p:nvSpPr>
          <p:cNvPr id="34" name="직사각형 33">
            <a:extLst>
              <a:ext uri="{FF2B5EF4-FFF2-40B4-BE49-F238E27FC236}">
                <a16:creationId xmlns:a16="http://schemas.microsoft.com/office/drawing/2014/main" id="{E5F8A15C-37B4-6848-9348-0883DFF79950}"/>
              </a:ext>
            </a:extLst>
          </p:cNvPr>
          <p:cNvSpPr/>
          <p:nvPr/>
        </p:nvSpPr>
        <p:spPr>
          <a:xfrm>
            <a:off x="11282950" y="714125"/>
            <a:ext cx="380232" cy="230832"/>
          </a:xfrm>
          <a:prstGeom prst="rect">
            <a:avLst/>
          </a:prstGeom>
        </p:spPr>
        <p:txBody>
          <a:bodyPr wrap="none">
            <a:spAutoFit/>
          </a:bodyPr>
          <a:lstStyle/>
          <a:p>
            <a:pPr algn="r"/>
            <a:r>
              <a:rPr kumimoji="1" lang="en-US" altLang="ko-Kore-KR" sz="900" dirty="0">
                <a:solidFill>
                  <a:schemeClr val="bg1">
                    <a:lumMod val="50000"/>
                  </a:schemeClr>
                </a:solidFill>
                <a:latin typeface="Noto Sans CJK KR Light" panose="020B0300000000000000" pitchFamily="34" charset="-128"/>
                <a:ea typeface="Noto Sans CJK KR Light" panose="020B0300000000000000" pitchFamily="34" charset="-128"/>
              </a:rPr>
              <a:t>0</a:t>
            </a:r>
            <a:r>
              <a:rPr kumimoji="1" lang="en-US" altLang="ko-KR" sz="900" dirty="0">
                <a:solidFill>
                  <a:schemeClr val="bg1">
                    <a:lumMod val="50000"/>
                  </a:schemeClr>
                </a:solidFill>
                <a:latin typeface="Noto Sans CJK KR Light" panose="020B0300000000000000" pitchFamily="34" charset="-128"/>
                <a:ea typeface="Noto Sans CJK KR Light" panose="020B0300000000000000" pitchFamily="34" charset="-128"/>
              </a:rPr>
              <a:t>7</a:t>
            </a:r>
            <a:r>
              <a:rPr kumimoji="1" lang="en-US" altLang="ko-Kore-KR" sz="900" dirty="0">
                <a:solidFill>
                  <a:schemeClr val="bg1">
                    <a:lumMod val="50000"/>
                  </a:schemeClr>
                </a:solidFill>
                <a:latin typeface="Noto Sans CJK KR Light" panose="020B0300000000000000" pitchFamily="34" charset="-128"/>
                <a:ea typeface="Noto Sans CJK KR Light" panose="020B0300000000000000" pitchFamily="34" charset="-128"/>
              </a:rPr>
              <a:t>P</a:t>
            </a:r>
            <a:endParaRPr lang="ko-Kore-KR" altLang="en-US" sz="900" dirty="0">
              <a:solidFill>
                <a:schemeClr val="bg1">
                  <a:lumMod val="50000"/>
                </a:schemeClr>
              </a:solidFill>
              <a:latin typeface="Noto Sans CJK KR Light" panose="020B0300000000000000" pitchFamily="34" charset="-128"/>
              <a:ea typeface="Noto Sans CJK KR Light" panose="020B0300000000000000" pitchFamily="34" charset="-128"/>
            </a:endParaRPr>
          </a:p>
        </p:txBody>
      </p:sp>
      <p:cxnSp>
        <p:nvCxnSpPr>
          <p:cNvPr id="35" name="직선 연결선[R] 34">
            <a:extLst>
              <a:ext uri="{FF2B5EF4-FFF2-40B4-BE49-F238E27FC236}">
                <a16:creationId xmlns:a16="http://schemas.microsoft.com/office/drawing/2014/main" id="{647D64B8-5F05-6C49-AD42-9C767851953C}"/>
              </a:ext>
            </a:extLst>
          </p:cNvPr>
          <p:cNvCxnSpPr>
            <a:cxnSpLocks/>
          </p:cNvCxnSpPr>
          <p:nvPr/>
        </p:nvCxnSpPr>
        <p:spPr>
          <a:xfrm>
            <a:off x="11280193" y="783913"/>
            <a:ext cx="0" cy="91257"/>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259192" y="783913"/>
            <a:ext cx="5991967" cy="522220"/>
          </a:xfrm>
          <a:prstGeom prst="rect">
            <a:avLst/>
          </a:prstGeom>
        </p:spPr>
        <p:txBody>
          <a:bodyPr wrap="square">
            <a:spAutoFit/>
          </a:bodyPr>
          <a:lstStyle/>
          <a:p>
            <a:pPr>
              <a:defRPr/>
            </a:pPr>
            <a:r>
              <a:rPr lang="en-US" altLang="ko-KR" sz="2900" b="1"/>
              <a:t>Web Project 1</a:t>
            </a:r>
            <a:r>
              <a:rPr lang="ko-KR" altLang="en-US" sz="2900" b="1"/>
              <a:t>조</a:t>
            </a:r>
          </a:p>
        </p:txBody>
      </p:sp>
      <p:pic>
        <p:nvPicPr>
          <p:cNvPr id="72" name="그림 71"/>
          <p:cNvPicPr>
            <a:picLocks noChangeAspect="1"/>
          </p:cNvPicPr>
          <p:nvPr/>
        </p:nvPicPr>
        <p:blipFill rotWithShape="1">
          <a:blip r:embed="rId3"/>
          <a:stretch>
            <a:fillRect/>
          </a:stretch>
        </p:blipFill>
        <p:spPr>
          <a:xfrm>
            <a:off x="1391320" y="2362666"/>
            <a:ext cx="2350810" cy="2052016"/>
          </a:xfrm>
          <a:prstGeom prst="rect">
            <a:avLst/>
          </a:prstGeom>
        </p:spPr>
      </p:pic>
    </p:spTree>
    <p:extLst>
      <p:ext uri="{BB962C8B-B14F-4D97-AF65-F5344CB8AC3E}">
        <p14:creationId xmlns:p14="http://schemas.microsoft.com/office/powerpoint/2010/main" val="2610455654"/>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257A154-2956-4A4E-ACD7-1EB895B85C66}"/>
              </a:ext>
            </a:extLst>
          </p:cNvPr>
          <p:cNvPicPr>
            <a:picLocks noChangeAspect="1"/>
          </p:cNvPicPr>
          <p:nvPr/>
        </p:nvPicPr>
        <p:blipFill rotWithShape="1">
          <a:blip r:embed="rId2">
            <a:alphaModFix amt="80000"/>
          </a:blip>
          <a:srcRect t="17126" r="8850" b="5790"/>
          <a:stretch/>
        </p:blipFill>
        <p:spPr>
          <a:xfrm>
            <a:off x="0" y="0"/>
            <a:ext cx="12192000" cy="6873669"/>
          </a:xfrm>
          <a:prstGeom prst="rect">
            <a:avLst/>
          </a:prstGeom>
        </p:spPr>
      </p:pic>
      <p:sp>
        <p:nvSpPr>
          <p:cNvPr id="6" name="직사각형 5">
            <a:extLst>
              <a:ext uri="{FF2B5EF4-FFF2-40B4-BE49-F238E27FC236}">
                <a16:creationId xmlns:a16="http://schemas.microsoft.com/office/drawing/2014/main" id="{E442E366-CB9F-5848-986D-525C9CEF44B7}"/>
              </a:ext>
            </a:extLst>
          </p:cNvPr>
          <p:cNvSpPr/>
          <p:nvPr/>
        </p:nvSpPr>
        <p:spPr>
          <a:xfrm>
            <a:off x="542925" y="498763"/>
            <a:ext cx="11106150" cy="5860473"/>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TextBox 6"/>
          <p:cNvSpPr txBox="1"/>
          <p:nvPr/>
        </p:nvSpPr>
        <p:spPr>
          <a:xfrm>
            <a:off x="1769597" y="1690650"/>
            <a:ext cx="8652806" cy="2652736"/>
          </a:xfrm>
          <a:prstGeom prst="rect">
            <a:avLst/>
          </a:prstGeom>
          <a:noFill/>
        </p:spPr>
        <p:txBody>
          <a:bodyPr wrap="square">
            <a:spAutoFit/>
          </a:bodyPr>
          <a:lstStyle/>
          <a:p>
            <a:pPr algn="ctr" defTabSz="180000">
              <a:lnSpc>
                <a:spcPct val="150000"/>
              </a:lnSpc>
              <a:defRPr/>
            </a:pPr>
            <a:r>
              <a:rPr lang="ko-KR" altLang="en-US" sz="1400" b="1">
                <a:solidFill>
                  <a:schemeClr val="bg1"/>
                </a:solidFill>
                <a:latin typeface="Noto Sans CJK KR"/>
                <a:ea typeface="Noto Sans CJK KR"/>
              </a:rPr>
              <a:t>초기 프로젝트 구현 및 공유 과정에서 어떤 파일들을 어떻게 공유할지 구성하는 과정이 얼마나 중요한지 알게되었다.</a:t>
            </a:r>
          </a:p>
          <a:p>
            <a:pPr algn="ctr" defTabSz="180000">
              <a:lnSpc>
                <a:spcPct val="150000"/>
              </a:lnSpc>
              <a:defRPr/>
            </a:pPr>
            <a:r>
              <a:rPr lang="ko-KR" altLang="en-US" sz="1400" b="1">
                <a:solidFill>
                  <a:schemeClr val="bg1"/>
                </a:solidFill>
                <a:latin typeface="Noto Sans CJK KR"/>
                <a:ea typeface="Noto Sans CJK KR"/>
              </a:rPr>
              <a:t>(깃허브)</a:t>
            </a:r>
          </a:p>
          <a:p>
            <a:pPr algn="ctr" defTabSz="180000">
              <a:lnSpc>
                <a:spcPct val="150000"/>
              </a:lnSpc>
              <a:defRPr/>
            </a:pPr>
            <a:r>
              <a:rPr lang="ko-KR" altLang="en-US" sz="1400" b="1">
                <a:solidFill>
                  <a:schemeClr val="bg1"/>
                </a:solidFill>
                <a:latin typeface="Noto Sans CJK KR"/>
                <a:ea typeface="Noto Sans CJK KR"/>
              </a:rPr>
              <a:t>이 과정을 제대로 검토하지 않고 진행하였기 때문에 web프로젝트를 진행하는 과정 중 상당한 시간을 충돌 문제 해결에 사용하게 되었고, 결국 물리적으로 병합 하는 경우가 잦아졌다.</a:t>
            </a:r>
          </a:p>
          <a:p>
            <a:pPr algn="ctr" defTabSz="180000">
              <a:lnSpc>
                <a:spcPct val="150000"/>
              </a:lnSpc>
              <a:defRPr/>
            </a:pPr>
            <a:r>
              <a:rPr lang="ko-KR" altLang="en-US" sz="1400" b="1">
                <a:solidFill>
                  <a:schemeClr val="bg1"/>
                </a:solidFill>
                <a:latin typeface="Noto Sans CJK KR"/>
                <a:ea typeface="Noto Sans CJK KR"/>
              </a:rPr>
              <a:t>위 문제들 때문에 여러 의견과 테이블 구현까지 완료했으나 실 적용을 구현하지 못한 부분(주소, 등급, 기타 기능구현의 완성도) 이 많아졌고,</a:t>
            </a:r>
          </a:p>
          <a:p>
            <a:pPr algn="ctr" defTabSz="180000">
              <a:lnSpc>
                <a:spcPct val="150000"/>
              </a:lnSpc>
              <a:defRPr/>
            </a:pPr>
            <a:r>
              <a:rPr lang="ko-KR" altLang="en-US" sz="1400" b="1">
                <a:solidFill>
                  <a:schemeClr val="bg1"/>
                </a:solidFill>
                <a:latin typeface="Noto Sans CJK KR"/>
                <a:ea typeface="Noto Sans CJK KR"/>
              </a:rPr>
              <a:t>현업에서 팀장의 역할의 중요성을 실감할 수 있는 계기가 되었다</a:t>
            </a:r>
          </a:p>
        </p:txBody>
      </p:sp>
      <p:sp>
        <p:nvSpPr>
          <p:cNvPr id="9" name="TextBox 8"/>
          <p:cNvSpPr txBox="1"/>
          <p:nvPr/>
        </p:nvSpPr>
        <p:spPr>
          <a:xfrm>
            <a:off x="5808738" y="749296"/>
            <a:ext cx="574524" cy="1015663"/>
          </a:xfrm>
          <a:prstGeom prst="rect">
            <a:avLst/>
          </a:prstGeom>
          <a:noFill/>
        </p:spPr>
        <p:txBody>
          <a:bodyPr wrap="square">
            <a:spAutoFit/>
          </a:bodyPr>
          <a:lstStyle/>
          <a:p>
            <a:pPr algn="ctr">
              <a:defRPr/>
            </a:pPr>
            <a:r>
              <a:rPr kumimoji="1" lang="en-US" altLang="ko-KR" sz="6000" b="1" spc="-50">
                <a:solidFill>
                  <a:schemeClr val="bg1">
                    <a:lumMod val="85000"/>
                  </a:schemeClr>
                </a:solidFill>
                <a:latin typeface="Noto Sans CJK KR Black"/>
                <a:ea typeface="Noto Sans CJK KR Black"/>
              </a:rPr>
              <a:t>“</a:t>
            </a:r>
          </a:p>
        </p:txBody>
      </p:sp>
      <p:sp>
        <p:nvSpPr>
          <p:cNvPr id="10" name="TextBox 9">
            <a:extLst>
              <a:ext uri="{FF2B5EF4-FFF2-40B4-BE49-F238E27FC236}">
                <a16:creationId xmlns:a16="http://schemas.microsoft.com/office/drawing/2014/main" id="{0206A7CA-DB49-AB46-8B3A-AE9B17FAEB08}"/>
              </a:ext>
            </a:extLst>
          </p:cNvPr>
          <p:cNvSpPr txBox="1"/>
          <p:nvPr/>
        </p:nvSpPr>
        <p:spPr>
          <a:xfrm>
            <a:off x="5808738" y="4454834"/>
            <a:ext cx="574524" cy="1015663"/>
          </a:xfrm>
          <a:prstGeom prst="rect">
            <a:avLst/>
          </a:prstGeom>
          <a:noFill/>
        </p:spPr>
        <p:txBody>
          <a:bodyPr wrap="square" rtlCol="0">
            <a:spAutoFit/>
          </a:bodyPr>
          <a:lstStyle/>
          <a:p>
            <a:pPr algn="ctr"/>
            <a:r>
              <a:rPr kumimoji="1" lang="en-US" altLang="ko-KR" sz="6000" b="1" spc="-50" dirty="0">
                <a:solidFill>
                  <a:schemeClr val="bg1">
                    <a:lumMod val="85000"/>
                  </a:schemeClr>
                </a:solidFill>
                <a:latin typeface="Noto Sans CJK KR Black" panose="020B0500000000000000" pitchFamily="34" charset="-128"/>
                <a:ea typeface="Noto Sans CJK KR Black" panose="020B0500000000000000" pitchFamily="34" charset="-128"/>
              </a:rPr>
              <a:t>”</a:t>
            </a:r>
          </a:p>
        </p:txBody>
      </p:sp>
      <p:sp>
        <p:nvSpPr>
          <p:cNvPr id="11" name="TextBox 10"/>
          <p:cNvSpPr txBox="1"/>
          <p:nvPr/>
        </p:nvSpPr>
        <p:spPr>
          <a:xfrm>
            <a:off x="5162947" y="5470497"/>
            <a:ext cx="1866105" cy="318798"/>
          </a:xfrm>
          <a:prstGeom prst="rect">
            <a:avLst/>
          </a:prstGeom>
          <a:noFill/>
        </p:spPr>
        <p:txBody>
          <a:bodyPr wrap="square">
            <a:spAutoFit/>
          </a:bodyPr>
          <a:lstStyle/>
          <a:p>
            <a:pPr algn="ctr">
              <a:lnSpc>
                <a:spcPts val="1800"/>
              </a:lnSpc>
              <a:defRPr/>
            </a:pPr>
            <a:r>
              <a:rPr kumimoji="1" lang="ko-KR" altLang="en-US" sz="1300">
                <a:solidFill>
                  <a:schemeClr val="bg1">
                    <a:lumMod val="85000"/>
                  </a:schemeClr>
                </a:solidFill>
                <a:latin typeface="Noto Sans CJK KR Light"/>
                <a:ea typeface="Noto Sans CJK KR Light"/>
              </a:rPr>
              <a:t>박무현</a:t>
            </a:r>
          </a:p>
        </p:txBody>
      </p:sp>
    </p:spTree>
    <p:extLst>
      <p:ext uri="{BB962C8B-B14F-4D97-AF65-F5344CB8AC3E}">
        <p14:creationId xmlns:p14="http://schemas.microsoft.com/office/powerpoint/2010/main" val="795464352"/>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alphaModFix amt="80000"/>
          </a:blip>
          <a:srcRect t="17130" r="8850" b="5790"/>
          <a:stretch>
            <a:fillRect/>
          </a:stretch>
        </p:blipFill>
        <p:spPr>
          <a:xfrm>
            <a:off x="0" y="0"/>
            <a:ext cx="12192000" cy="6873669"/>
          </a:xfrm>
          <a:prstGeom prst="rect">
            <a:avLst/>
          </a:prstGeom>
        </p:spPr>
      </p:pic>
      <p:sp>
        <p:nvSpPr>
          <p:cNvPr id="6" name="직사각형 5"/>
          <p:cNvSpPr/>
          <p:nvPr/>
        </p:nvSpPr>
        <p:spPr>
          <a:xfrm>
            <a:off x="542925" y="498763"/>
            <a:ext cx="11106150" cy="5860473"/>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7" name="TextBox 6"/>
          <p:cNvSpPr txBox="1"/>
          <p:nvPr/>
        </p:nvSpPr>
        <p:spPr>
          <a:xfrm>
            <a:off x="1769597" y="2055437"/>
            <a:ext cx="8652806" cy="2011319"/>
          </a:xfrm>
          <a:prstGeom prst="rect">
            <a:avLst/>
          </a:prstGeom>
          <a:noFill/>
        </p:spPr>
        <p:txBody>
          <a:bodyPr wrap="square">
            <a:spAutoFit/>
          </a:bodyPr>
          <a:lstStyle/>
          <a:p>
            <a:pPr algn="ctr" defTabSz="180000">
              <a:lnSpc>
                <a:spcPct val="150000"/>
              </a:lnSpc>
              <a:defRPr/>
            </a:pPr>
            <a:r>
              <a:rPr lang="ko-KR" altLang="en-US" sz="2100" b="1">
                <a:solidFill>
                  <a:schemeClr val="bg1"/>
                </a:solidFill>
                <a:latin typeface="Noto Sans CJK KR"/>
                <a:ea typeface="Noto Sans CJK KR"/>
              </a:rPr>
              <a:t>프로젝트 초기에 구상하였던 검색 방식을 구현하는 데에 있어 성공한 것 같아 나름대로 성장한 느낌이 들었으나 결제 api(카카오페이, 네이버페이 등)를 활용하여 결제창을 구현을 마친 후에 결제 api들을 묶어둔 api를 뒤늦게 찾아 이를 활용하지 못한 점이 아쉬웠다. </a:t>
            </a:r>
          </a:p>
        </p:txBody>
      </p:sp>
      <p:sp>
        <p:nvSpPr>
          <p:cNvPr id="9" name="TextBox 8"/>
          <p:cNvSpPr txBox="1"/>
          <p:nvPr/>
        </p:nvSpPr>
        <p:spPr>
          <a:xfrm>
            <a:off x="5808738" y="749295"/>
            <a:ext cx="574524" cy="1001399"/>
          </a:xfrm>
          <a:prstGeom prst="rect">
            <a:avLst/>
          </a:prstGeom>
          <a:noFill/>
        </p:spPr>
        <p:txBody>
          <a:bodyPr wrap="square">
            <a:spAutoFit/>
          </a:bodyPr>
          <a:lstStyle/>
          <a:p>
            <a:pPr algn="ctr">
              <a:defRPr/>
            </a:pPr>
            <a:r>
              <a:rPr kumimoji="1" lang="en-US" altLang="ko-KR" sz="6000" b="1" spc="-50">
                <a:solidFill>
                  <a:schemeClr val="bg1">
                    <a:lumMod val="85000"/>
                  </a:schemeClr>
                </a:solidFill>
                <a:latin typeface="Noto Sans CJK KR Black"/>
                <a:ea typeface="Noto Sans CJK KR Black"/>
              </a:rPr>
              <a:t>“</a:t>
            </a:r>
          </a:p>
        </p:txBody>
      </p:sp>
      <p:sp>
        <p:nvSpPr>
          <p:cNvPr id="10" name="TextBox 9"/>
          <p:cNvSpPr txBox="1"/>
          <p:nvPr/>
        </p:nvSpPr>
        <p:spPr>
          <a:xfrm>
            <a:off x="5808738" y="4454834"/>
            <a:ext cx="574524" cy="1001086"/>
          </a:xfrm>
          <a:prstGeom prst="rect">
            <a:avLst/>
          </a:prstGeom>
          <a:noFill/>
        </p:spPr>
        <p:txBody>
          <a:bodyPr wrap="square">
            <a:spAutoFit/>
          </a:bodyPr>
          <a:lstStyle/>
          <a:p>
            <a:pPr algn="ctr">
              <a:defRPr/>
            </a:pPr>
            <a:r>
              <a:rPr kumimoji="1" lang="en-US" altLang="ko-KR" sz="6000" b="1" spc="-50">
                <a:solidFill>
                  <a:schemeClr val="bg1">
                    <a:lumMod val="85000"/>
                  </a:schemeClr>
                </a:solidFill>
                <a:latin typeface="Noto Sans CJK KR Black"/>
                <a:ea typeface="Noto Sans CJK KR Black"/>
              </a:rPr>
              <a:t>”</a:t>
            </a:r>
          </a:p>
        </p:txBody>
      </p:sp>
      <p:sp>
        <p:nvSpPr>
          <p:cNvPr id="11" name="TextBox 10"/>
          <p:cNvSpPr txBox="1"/>
          <p:nvPr/>
        </p:nvSpPr>
        <p:spPr>
          <a:xfrm>
            <a:off x="5162947" y="5470497"/>
            <a:ext cx="1866105" cy="318798"/>
          </a:xfrm>
          <a:prstGeom prst="rect">
            <a:avLst/>
          </a:prstGeom>
          <a:noFill/>
        </p:spPr>
        <p:txBody>
          <a:bodyPr wrap="square">
            <a:spAutoFit/>
          </a:bodyPr>
          <a:lstStyle/>
          <a:p>
            <a:pPr algn="ctr">
              <a:lnSpc>
                <a:spcPts val="1800"/>
              </a:lnSpc>
              <a:defRPr/>
            </a:pPr>
            <a:r>
              <a:rPr kumimoji="1" lang="ko-KR" altLang="en-US" sz="1300">
                <a:solidFill>
                  <a:schemeClr val="bg1">
                    <a:lumMod val="85000"/>
                  </a:schemeClr>
                </a:solidFill>
                <a:latin typeface="Noto Sans CJK KR Light"/>
                <a:ea typeface="Noto Sans CJK KR Light"/>
              </a:rPr>
              <a:t>임영록</a:t>
            </a:r>
          </a:p>
        </p:txBody>
      </p:sp>
    </p:spTree>
    <p:extLst>
      <p:ext uri="{BB962C8B-B14F-4D97-AF65-F5344CB8AC3E}">
        <p14:creationId xmlns:p14="http://schemas.microsoft.com/office/powerpoint/2010/main" val="3252534678"/>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alphaModFix amt="80000"/>
          </a:blip>
          <a:srcRect t="17130" r="8850" b="5790"/>
          <a:stretch>
            <a:fillRect/>
          </a:stretch>
        </p:blipFill>
        <p:spPr>
          <a:xfrm>
            <a:off x="0" y="0"/>
            <a:ext cx="12192000" cy="6873669"/>
          </a:xfrm>
          <a:prstGeom prst="rect">
            <a:avLst/>
          </a:prstGeom>
        </p:spPr>
      </p:pic>
      <p:sp>
        <p:nvSpPr>
          <p:cNvPr id="6" name="직사각형 5"/>
          <p:cNvSpPr/>
          <p:nvPr/>
        </p:nvSpPr>
        <p:spPr>
          <a:xfrm>
            <a:off x="542925" y="498763"/>
            <a:ext cx="11106150" cy="5860473"/>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7" name="TextBox 6"/>
          <p:cNvSpPr txBox="1"/>
          <p:nvPr/>
        </p:nvSpPr>
        <p:spPr>
          <a:xfrm>
            <a:off x="1769597" y="1413681"/>
            <a:ext cx="8652806" cy="3124258"/>
          </a:xfrm>
          <a:prstGeom prst="rect">
            <a:avLst/>
          </a:prstGeom>
          <a:noFill/>
        </p:spPr>
        <p:txBody>
          <a:bodyPr wrap="square">
            <a:spAutoFit/>
          </a:bodyPr>
          <a:lstStyle/>
          <a:p>
            <a:pPr algn="ctr" defTabSz="180000">
              <a:lnSpc>
                <a:spcPct val="150000"/>
              </a:lnSpc>
              <a:defRPr/>
            </a:pPr>
            <a:r>
              <a:rPr lang="ko-KR" altLang="en-US" sz="1900" b="1">
                <a:solidFill>
                  <a:schemeClr val="bg1"/>
                </a:solidFill>
                <a:latin typeface="Noto Sans CJK KR"/>
                <a:ea typeface="Noto Sans CJK KR"/>
              </a:rPr>
              <a:t>화면 구성과 여러가지 기능들을 배치하고 구현하면서 머릿속으로 상상한대로 만들어내는게 재미있었다. 웹화면으로 바로바로 확인 가능하고 브라우저의 관리자모드를 통해서 오류를 빨리 찾아낼 수 있는 점이 즐거움에 크게 작용한 것 같다. </a:t>
            </a:r>
          </a:p>
          <a:p>
            <a:pPr algn="ctr" defTabSz="180000">
              <a:lnSpc>
                <a:spcPct val="150000"/>
              </a:lnSpc>
              <a:defRPr/>
            </a:pPr>
            <a:r>
              <a:rPr lang="ko-KR" altLang="en-US" sz="1900" b="1">
                <a:solidFill>
                  <a:schemeClr val="bg1"/>
                </a:solidFill>
                <a:latin typeface="Noto Sans CJK KR"/>
                <a:ea typeface="Noto Sans CJK KR"/>
              </a:rPr>
              <a:t>코드의 오류를 발견하고 고쳐나갈수 있는 능력이 조금은 늘어난것 같아서 </a:t>
            </a:r>
          </a:p>
          <a:p>
            <a:pPr algn="ctr" defTabSz="180000">
              <a:lnSpc>
                <a:spcPct val="150000"/>
              </a:lnSpc>
              <a:defRPr/>
            </a:pPr>
            <a:r>
              <a:rPr lang="ko-KR" altLang="en-US" sz="1900" b="1">
                <a:solidFill>
                  <a:schemeClr val="bg1"/>
                </a:solidFill>
                <a:latin typeface="Noto Sans CJK KR"/>
                <a:ea typeface="Noto Sans CJK KR"/>
              </a:rPr>
              <a:t>개인적으로 만족스러웠다. </a:t>
            </a:r>
          </a:p>
          <a:p>
            <a:pPr algn="ctr" defTabSz="180000">
              <a:lnSpc>
                <a:spcPct val="150000"/>
              </a:lnSpc>
              <a:defRPr/>
            </a:pPr>
            <a:r>
              <a:rPr lang="ko-KR" altLang="en-US" sz="1900" b="1">
                <a:solidFill>
                  <a:schemeClr val="bg1"/>
                </a:solidFill>
                <a:latin typeface="Noto Sans CJK KR"/>
                <a:ea typeface="Noto Sans CJK KR"/>
              </a:rPr>
              <a:t>프로젝트를 새로 생성해서 공유할 때 처음부터 파일들을 제대로 정리하지않아서 깃허브로 형상관리할 때 충돌과 같은 어려움이 끝까지 있었던 것이 가장 아쉬웠다.</a:t>
            </a:r>
          </a:p>
        </p:txBody>
      </p:sp>
      <p:sp>
        <p:nvSpPr>
          <p:cNvPr id="9" name="TextBox 8"/>
          <p:cNvSpPr txBox="1"/>
          <p:nvPr/>
        </p:nvSpPr>
        <p:spPr>
          <a:xfrm>
            <a:off x="5808738" y="749295"/>
            <a:ext cx="574524" cy="1001399"/>
          </a:xfrm>
          <a:prstGeom prst="rect">
            <a:avLst/>
          </a:prstGeom>
          <a:noFill/>
        </p:spPr>
        <p:txBody>
          <a:bodyPr wrap="square">
            <a:spAutoFit/>
          </a:bodyPr>
          <a:lstStyle/>
          <a:p>
            <a:pPr algn="ctr">
              <a:defRPr/>
            </a:pPr>
            <a:r>
              <a:rPr kumimoji="1" lang="en-US" altLang="ko-KR" sz="6000" b="1" spc="-50">
                <a:solidFill>
                  <a:schemeClr val="bg1">
                    <a:lumMod val="85000"/>
                  </a:schemeClr>
                </a:solidFill>
                <a:latin typeface="Noto Sans CJK KR Black"/>
                <a:ea typeface="Noto Sans CJK KR Black"/>
              </a:rPr>
              <a:t>“</a:t>
            </a:r>
          </a:p>
        </p:txBody>
      </p:sp>
      <p:sp>
        <p:nvSpPr>
          <p:cNvPr id="10" name="TextBox 9"/>
          <p:cNvSpPr txBox="1"/>
          <p:nvPr/>
        </p:nvSpPr>
        <p:spPr>
          <a:xfrm>
            <a:off x="5808738" y="4454834"/>
            <a:ext cx="574524" cy="1001086"/>
          </a:xfrm>
          <a:prstGeom prst="rect">
            <a:avLst/>
          </a:prstGeom>
          <a:noFill/>
        </p:spPr>
        <p:txBody>
          <a:bodyPr wrap="square">
            <a:spAutoFit/>
          </a:bodyPr>
          <a:lstStyle/>
          <a:p>
            <a:pPr algn="ctr">
              <a:defRPr/>
            </a:pPr>
            <a:r>
              <a:rPr kumimoji="1" lang="en-US" altLang="ko-KR" sz="6000" b="1" spc="-50">
                <a:solidFill>
                  <a:schemeClr val="bg1">
                    <a:lumMod val="85000"/>
                  </a:schemeClr>
                </a:solidFill>
                <a:latin typeface="Noto Sans CJK KR Black"/>
                <a:ea typeface="Noto Sans CJK KR Black"/>
              </a:rPr>
              <a:t>”</a:t>
            </a:r>
          </a:p>
        </p:txBody>
      </p:sp>
      <p:sp>
        <p:nvSpPr>
          <p:cNvPr id="11" name="TextBox 10"/>
          <p:cNvSpPr txBox="1"/>
          <p:nvPr/>
        </p:nvSpPr>
        <p:spPr>
          <a:xfrm>
            <a:off x="5162947" y="5470497"/>
            <a:ext cx="1866105" cy="318798"/>
          </a:xfrm>
          <a:prstGeom prst="rect">
            <a:avLst/>
          </a:prstGeom>
          <a:noFill/>
        </p:spPr>
        <p:txBody>
          <a:bodyPr wrap="square">
            <a:spAutoFit/>
          </a:bodyPr>
          <a:lstStyle/>
          <a:p>
            <a:pPr algn="ctr">
              <a:lnSpc>
                <a:spcPts val="1800"/>
              </a:lnSpc>
              <a:defRPr/>
            </a:pPr>
            <a:r>
              <a:rPr kumimoji="1" lang="ko-KR" altLang="en-US" sz="1300">
                <a:solidFill>
                  <a:schemeClr val="bg1">
                    <a:lumMod val="85000"/>
                  </a:schemeClr>
                </a:solidFill>
                <a:latin typeface="Noto Sans CJK KR Light"/>
                <a:ea typeface="Noto Sans CJK KR Light"/>
              </a:rPr>
              <a:t>이나겸</a:t>
            </a:r>
          </a:p>
        </p:txBody>
      </p:sp>
    </p:spTree>
    <p:extLst>
      <p:ext uri="{BB962C8B-B14F-4D97-AF65-F5344CB8AC3E}">
        <p14:creationId xmlns:p14="http://schemas.microsoft.com/office/powerpoint/2010/main" val="4239298574"/>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alphaModFix amt="80000"/>
          </a:blip>
          <a:srcRect t="17130" r="8850" b="5790"/>
          <a:stretch>
            <a:fillRect/>
          </a:stretch>
        </p:blipFill>
        <p:spPr>
          <a:xfrm>
            <a:off x="0" y="0"/>
            <a:ext cx="12192000" cy="6873669"/>
          </a:xfrm>
          <a:prstGeom prst="rect">
            <a:avLst/>
          </a:prstGeom>
        </p:spPr>
      </p:pic>
      <p:sp>
        <p:nvSpPr>
          <p:cNvPr id="6" name="직사각형 5"/>
          <p:cNvSpPr/>
          <p:nvPr/>
        </p:nvSpPr>
        <p:spPr>
          <a:xfrm>
            <a:off x="542925" y="498763"/>
            <a:ext cx="11106150" cy="5860473"/>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7" name="TextBox 6"/>
          <p:cNvSpPr txBox="1"/>
          <p:nvPr/>
        </p:nvSpPr>
        <p:spPr>
          <a:xfrm>
            <a:off x="1769597" y="1900064"/>
            <a:ext cx="8652806" cy="2148115"/>
          </a:xfrm>
          <a:prstGeom prst="rect">
            <a:avLst/>
          </a:prstGeom>
          <a:noFill/>
        </p:spPr>
        <p:txBody>
          <a:bodyPr wrap="square">
            <a:spAutoFit/>
          </a:bodyPr>
          <a:lstStyle/>
          <a:p>
            <a:pPr algn="ctr" defTabSz="180000">
              <a:lnSpc>
                <a:spcPct val="150000"/>
              </a:lnSpc>
              <a:defRPr/>
            </a:pPr>
            <a:r>
              <a:rPr lang="ko-KR" altLang="en-US" b="1">
                <a:solidFill>
                  <a:schemeClr val="bg1"/>
                </a:solidFill>
                <a:latin typeface="Noto Sans CJK KR"/>
                <a:ea typeface="Noto Sans CJK KR"/>
              </a:rPr>
              <a:t>프로젝트에서 내가 구현하고 싶은것을 구현하는데 있어서 부족함을 어떻게 채워나가는건지 알게되고 내가 상상한것을 어떻게 만드는지 과정을 다시한번 배우고 터득하게되는 프로젝트였으며, 내가 구성하지 않고 타인이 만들어놓은 프로그램을 내기 수정하고 작업하는 방법을 터득하게 되어 만족스럽습니다.</a:t>
            </a:r>
          </a:p>
          <a:p>
            <a:pPr algn="ctr" defTabSz="180000">
              <a:lnSpc>
                <a:spcPct val="150000"/>
              </a:lnSpc>
              <a:defRPr/>
            </a:pPr>
            <a:r>
              <a:rPr lang="ko-KR" altLang="en-US" b="1">
                <a:solidFill>
                  <a:schemeClr val="bg1"/>
                </a:solidFill>
                <a:latin typeface="Noto Sans CJK KR"/>
                <a:ea typeface="Noto Sans CJK KR"/>
              </a:rPr>
              <a:t>또 매번 내생각을 주로해서 작업하다 팀원으로 팀에서 작업하니 좋은 경험이였습니다.</a:t>
            </a:r>
          </a:p>
        </p:txBody>
      </p:sp>
      <p:sp>
        <p:nvSpPr>
          <p:cNvPr id="9" name="TextBox 8"/>
          <p:cNvSpPr txBox="1"/>
          <p:nvPr/>
        </p:nvSpPr>
        <p:spPr>
          <a:xfrm>
            <a:off x="5808738" y="749295"/>
            <a:ext cx="574524" cy="1001399"/>
          </a:xfrm>
          <a:prstGeom prst="rect">
            <a:avLst/>
          </a:prstGeom>
          <a:noFill/>
        </p:spPr>
        <p:txBody>
          <a:bodyPr wrap="square">
            <a:spAutoFit/>
          </a:bodyPr>
          <a:lstStyle/>
          <a:p>
            <a:pPr algn="ctr">
              <a:defRPr/>
            </a:pPr>
            <a:r>
              <a:rPr kumimoji="1" lang="en-US" altLang="ko-KR" sz="6000" b="1" spc="-50">
                <a:solidFill>
                  <a:schemeClr val="bg1">
                    <a:lumMod val="85000"/>
                  </a:schemeClr>
                </a:solidFill>
                <a:latin typeface="Noto Sans CJK KR Black"/>
                <a:ea typeface="Noto Sans CJK KR Black"/>
              </a:rPr>
              <a:t>“</a:t>
            </a:r>
          </a:p>
        </p:txBody>
      </p:sp>
      <p:sp>
        <p:nvSpPr>
          <p:cNvPr id="10" name="TextBox 9"/>
          <p:cNvSpPr txBox="1"/>
          <p:nvPr/>
        </p:nvSpPr>
        <p:spPr>
          <a:xfrm>
            <a:off x="5808738" y="4454834"/>
            <a:ext cx="574524" cy="1001086"/>
          </a:xfrm>
          <a:prstGeom prst="rect">
            <a:avLst/>
          </a:prstGeom>
          <a:noFill/>
        </p:spPr>
        <p:txBody>
          <a:bodyPr wrap="square">
            <a:spAutoFit/>
          </a:bodyPr>
          <a:lstStyle/>
          <a:p>
            <a:pPr algn="ctr">
              <a:defRPr/>
            </a:pPr>
            <a:r>
              <a:rPr kumimoji="1" lang="en-US" altLang="ko-KR" sz="6000" b="1" spc="-50">
                <a:solidFill>
                  <a:schemeClr val="bg1">
                    <a:lumMod val="85000"/>
                  </a:schemeClr>
                </a:solidFill>
                <a:latin typeface="Noto Sans CJK KR Black"/>
                <a:ea typeface="Noto Sans CJK KR Black"/>
              </a:rPr>
              <a:t>”</a:t>
            </a:r>
          </a:p>
        </p:txBody>
      </p:sp>
      <p:sp>
        <p:nvSpPr>
          <p:cNvPr id="11" name="TextBox 10"/>
          <p:cNvSpPr txBox="1"/>
          <p:nvPr/>
        </p:nvSpPr>
        <p:spPr>
          <a:xfrm>
            <a:off x="5162947" y="5470497"/>
            <a:ext cx="1866105" cy="318798"/>
          </a:xfrm>
          <a:prstGeom prst="rect">
            <a:avLst/>
          </a:prstGeom>
          <a:noFill/>
        </p:spPr>
        <p:txBody>
          <a:bodyPr wrap="square">
            <a:spAutoFit/>
          </a:bodyPr>
          <a:lstStyle/>
          <a:p>
            <a:pPr algn="ctr">
              <a:lnSpc>
                <a:spcPts val="1800"/>
              </a:lnSpc>
              <a:defRPr/>
            </a:pPr>
            <a:r>
              <a:rPr kumimoji="1" lang="ko-KR" altLang="en-US" sz="1300">
                <a:solidFill>
                  <a:schemeClr val="bg1">
                    <a:lumMod val="85000"/>
                  </a:schemeClr>
                </a:solidFill>
                <a:latin typeface="Noto Sans CJK KR Light"/>
                <a:ea typeface="Noto Sans CJK KR Light"/>
              </a:rPr>
              <a:t>이진석</a:t>
            </a:r>
          </a:p>
        </p:txBody>
      </p:sp>
    </p:spTree>
    <p:extLst>
      <p:ext uri="{BB962C8B-B14F-4D97-AF65-F5344CB8AC3E}">
        <p14:creationId xmlns:p14="http://schemas.microsoft.com/office/powerpoint/2010/main" val="1280620131"/>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2">
            <a:alphaModFix amt="55000"/>
          </a:blip>
          <a:srcRect t="54960" b="2860"/>
          <a:stretch>
            <a:fillRect/>
          </a:stretch>
        </p:blipFill>
        <p:spPr>
          <a:xfrm flipH="1">
            <a:off x="-1" y="0"/>
            <a:ext cx="12192000" cy="6858000"/>
          </a:xfrm>
          <a:prstGeom prst="rect">
            <a:avLst/>
          </a:prstGeom>
        </p:spPr>
      </p:pic>
      <p:sp>
        <p:nvSpPr>
          <p:cNvPr id="13" name="직사각형 12"/>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ko-KR" altLang="en-US"/>
          </a:p>
        </p:txBody>
      </p:sp>
      <p:sp>
        <p:nvSpPr>
          <p:cNvPr id="4" name="TextBox 3"/>
          <p:cNvSpPr txBox="1"/>
          <p:nvPr/>
        </p:nvSpPr>
        <p:spPr>
          <a:xfrm>
            <a:off x="1880809" y="1188478"/>
            <a:ext cx="8430381" cy="5262979"/>
          </a:xfrm>
          <a:prstGeom prst="rect">
            <a:avLst/>
          </a:prstGeom>
          <a:noFill/>
        </p:spPr>
        <p:txBody>
          <a:bodyPr wrap="square">
            <a:spAutoFit/>
          </a:bodyPr>
          <a:lstStyle/>
          <a:p>
            <a:pPr algn="ctr">
              <a:defRPr/>
            </a:pPr>
            <a:r>
              <a:rPr kumimoji="1" lang="ko-KR" altLang="en-US" sz="4800" b="1" spc="-50">
                <a:solidFill>
                  <a:schemeClr val="bg1"/>
                </a:solidFill>
                <a:latin typeface="Noto Sans CJK KR Black"/>
              </a:rPr>
              <a:t>고생하셨습니다</a:t>
            </a:r>
            <a:r>
              <a:rPr kumimoji="1" lang="en-US" altLang="ko-KR" sz="4800" b="1" spc="-50">
                <a:solidFill>
                  <a:schemeClr val="bg1"/>
                </a:solidFill>
                <a:latin typeface="Noto Sans CJK KR Black"/>
              </a:rPr>
              <a:t>.</a:t>
            </a:r>
            <a:endParaRPr kumimoji="1" lang="en-US" altLang="ko-KR" sz="4800" b="1" spc="-50">
              <a:solidFill>
                <a:schemeClr val="bg1"/>
              </a:solidFill>
              <a:latin typeface="Noto Sans CJK KR Black"/>
            </a:endParaRPr>
          </a:p>
          <a:p>
            <a:pPr algn="ctr">
              <a:defRPr/>
            </a:pPr>
            <a:endParaRPr kumimoji="1" lang="en-US" altLang="ko-KR" sz="4800" b="1" spc="-50">
              <a:solidFill>
                <a:schemeClr val="bg1"/>
              </a:solidFill>
              <a:latin typeface="Noto Sans CJK KR Black"/>
            </a:endParaRPr>
          </a:p>
          <a:p>
            <a:pPr algn="ctr">
              <a:defRPr/>
            </a:pPr>
            <a:r>
              <a:rPr kumimoji="1" lang="en-US" altLang="ko-KR" sz="4800" b="1" spc="-50">
                <a:solidFill>
                  <a:schemeClr val="bg1"/>
                </a:solidFill>
                <a:latin typeface="Noto Sans CJK KR Black"/>
              </a:rPr>
              <a:t>“</a:t>
            </a:r>
            <a:endParaRPr kumimoji="1" lang="en-US" altLang="ko-KR" sz="4800" b="1" spc="-50">
              <a:solidFill>
                <a:schemeClr val="bg1"/>
              </a:solidFill>
              <a:latin typeface="Noto Sans CJK KR Black"/>
            </a:endParaRPr>
          </a:p>
          <a:p>
            <a:pPr algn="ctr">
              <a:defRPr/>
            </a:pPr>
            <a:endParaRPr kumimoji="1" lang="en-US" altLang="ko-KR" sz="4800" b="1" spc="-50">
              <a:solidFill>
                <a:schemeClr val="bg1"/>
              </a:solidFill>
              <a:latin typeface="Noto Sans CJK KR Black"/>
            </a:endParaRPr>
          </a:p>
          <a:p>
            <a:pPr algn="ctr">
              <a:defRPr/>
            </a:pPr>
            <a:endParaRPr kumimoji="1" lang="en-US" altLang="ko-KR" sz="4800" b="1" spc="-50">
              <a:solidFill>
                <a:schemeClr val="bg1"/>
              </a:solidFill>
              <a:latin typeface="Noto Sans CJK KR Black"/>
            </a:endParaRPr>
          </a:p>
          <a:p>
            <a:pPr algn="ctr">
              <a:defRPr/>
            </a:pPr>
            <a:endParaRPr kumimoji="1" lang="en-US" altLang="ko-KR" sz="4800" b="1" spc="-50">
              <a:solidFill>
                <a:schemeClr val="bg1"/>
              </a:solidFill>
              <a:latin typeface="Noto Sans CJK KR Black"/>
            </a:endParaRPr>
          </a:p>
          <a:p>
            <a:pPr algn="ctr">
              <a:defRPr/>
            </a:pPr>
            <a:r>
              <a:rPr kumimoji="1" lang="ko-KR" altLang="en-US" sz="4800" b="1" spc="-50">
                <a:solidFill>
                  <a:schemeClr val="bg1"/>
                </a:solidFill>
                <a:latin typeface="Noto Sans CJK KR Black"/>
              </a:rPr>
              <a:t>" </a:t>
            </a:r>
            <a:endParaRPr kumimoji="1" lang="ko-KR" altLang="en-US" sz="4800" b="1" spc="-50">
              <a:solidFill>
                <a:schemeClr val="bg1"/>
              </a:solidFill>
              <a:latin typeface="Noto Sans CJK KR Black"/>
            </a:endParaRPr>
          </a:p>
        </p:txBody>
      </p:sp>
      <p:sp>
        <p:nvSpPr>
          <p:cNvPr id="5" name="TextBox 4"/>
          <p:cNvSpPr txBox="1"/>
          <p:nvPr/>
        </p:nvSpPr>
        <p:spPr>
          <a:xfrm>
            <a:off x="4938584" y="3429000"/>
            <a:ext cx="2314832" cy="407670"/>
          </a:xfrm>
          <a:prstGeom prst="rect">
            <a:avLst/>
          </a:prstGeom>
          <a:noFill/>
        </p:spPr>
        <p:txBody>
          <a:bodyPr wrap="square">
            <a:spAutoFit/>
          </a:bodyPr>
          <a:lstStyle/>
          <a:p>
            <a:pPr algn="ctr">
              <a:lnSpc>
                <a:spcPct val="150000"/>
              </a:lnSpc>
              <a:defRPr/>
            </a:pPr>
            <a:endParaRPr kumimoji="1" lang="en-US" altLang="ko-KR" sz="1400">
              <a:solidFill>
                <a:schemeClr val="bg2">
                  <a:lumMod val="75000"/>
                </a:schemeClr>
              </a:solidFill>
              <a:latin typeface="Noto Sans CJK KR DemiLight"/>
              <a:ea typeface="Noto Sans CJK KR DemiLight"/>
            </a:endParaRPr>
          </a:p>
        </p:txBody>
      </p:sp>
      <p:sp>
        <p:nvSpPr>
          <p:cNvPr id="6" name="TextBox 5"/>
          <p:cNvSpPr txBox="1"/>
          <p:nvPr/>
        </p:nvSpPr>
        <p:spPr>
          <a:xfrm>
            <a:off x="386556" y="6371829"/>
            <a:ext cx="3522678" cy="303291"/>
          </a:xfrm>
          <a:prstGeom prst="rect">
            <a:avLst/>
          </a:prstGeom>
          <a:noFill/>
        </p:spPr>
        <p:txBody>
          <a:bodyPr wrap="square">
            <a:spAutoFit/>
          </a:bodyPr>
          <a:lstStyle/>
          <a:p>
            <a:pPr>
              <a:lnSpc>
                <a:spcPts val="1700"/>
              </a:lnSpc>
              <a:defRPr/>
            </a:pPr>
            <a:r>
              <a:rPr lang="en" altLang="ko-KR" sz="800">
                <a:solidFill>
                  <a:schemeClr val="bg1"/>
                </a:solidFill>
                <a:latin typeface="Noto Sans CJK KR Light"/>
                <a:ea typeface="Noto Sans CJK KR Light"/>
              </a:rPr>
              <a:t>COPYRIGHT©</a:t>
            </a:r>
            <a:r>
              <a:rPr lang="en-US" altLang="ko-KR" sz="800">
                <a:solidFill>
                  <a:schemeClr val="bg1"/>
                </a:solidFill>
                <a:latin typeface="Noto Sans CJK KR Light"/>
                <a:ea typeface="Noto Sans CJK KR Light"/>
              </a:rPr>
              <a:t>weenidy</a:t>
            </a:r>
            <a:r>
              <a:rPr lang="en" altLang="ko-KR" sz="800">
                <a:solidFill>
                  <a:schemeClr val="bg1"/>
                </a:solidFill>
                <a:latin typeface="Noto Sans CJK KR Light"/>
                <a:ea typeface="Noto Sans CJK KR Light"/>
              </a:rPr>
              <a:t>. All Right Reserved.</a:t>
            </a:r>
            <a:endParaRPr lang="en-US" altLang="ko-KR" sz="800">
              <a:solidFill>
                <a:schemeClr val="bg1"/>
              </a:solidFill>
              <a:latin typeface="Noto Sans CJK KR Light"/>
              <a:ea typeface="Noto Sans CJK KR Light"/>
            </a:endParaRPr>
          </a:p>
        </p:txBody>
      </p:sp>
      <p:sp>
        <p:nvSpPr>
          <p:cNvPr id="17" name="직사각형 16"/>
          <p:cNvSpPr/>
          <p:nvPr/>
        </p:nvSpPr>
        <p:spPr>
          <a:xfrm>
            <a:off x="10056026" y="173147"/>
            <a:ext cx="1666115" cy="329773"/>
          </a:xfrm>
          <a:prstGeom prst="rect">
            <a:avLst/>
          </a:prstGeom>
        </p:spPr>
        <p:txBody>
          <a:bodyPr wrap="square">
            <a:spAutoFit/>
          </a:bodyPr>
          <a:lstStyle/>
          <a:p>
            <a:pPr algn="r">
              <a:defRPr/>
            </a:pPr>
            <a:r>
              <a:rPr kumimoji="1" lang="ko-KR" altLang="en-US" sz="700" b="1">
                <a:solidFill>
                  <a:srgbClr val="fbfafa"/>
                </a:solidFill>
                <a:latin typeface="Noto Sans CJK KR DemiLight"/>
                <a:ea typeface="Noto Sans CJK KR DemiLight"/>
              </a:rPr>
              <a:t>박무현 외</a:t>
            </a:r>
            <a:r>
              <a:rPr kumimoji="1" lang="en-US" altLang="ko-KR" sz="700" b="1">
                <a:solidFill>
                  <a:srgbClr val="fbfafa"/>
                </a:solidFill>
                <a:latin typeface="Noto Sans CJK KR DemiLight"/>
                <a:ea typeface="Noto Sans CJK KR DemiLight"/>
              </a:rPr>
              <a:t>3</a:t>
            </a:r>
            <a:r>
              <a:rPr kumimoji="1" lang="ko-KR" altLang="en-US" sz="700" b="1">
                <a:solidFill>
                  <a:srgbClr val="fbfafa"/>
                </a:solidFill>
                <a:latin typeface="Noto Sans CJK KR DemiLight"/>
                <a:ea typeface="Noto Sans CJK KR DemiLight"/>
              </a:rPr>
              <a:t>인</a:t>
            </a:r>
            <a:endParaRPr kumimoji="1" lang="ko-KR" altLang="en-US" sz="700" b="1">
              <a:solidFill>
                <a:srgbClr val="fbfafa"/>
              </a:solidFill>
              <a:latin typeface="Noto Sans CJK KR DemiLight"/>
              <a:ea typeface="Noto Sans CJK KR DemiLight"/>
            </a:endParaRPr>
          </a:p>
          <a:p>
            <a:pPr algn="r">
              <a:lnSpc>
                <a:spcPct val="150000"/>
              </a:lnSpc>
              <a:defRPr/>
            </a:pPr>
            <a:r>
              <a:rPr kumimoji="1" lang="en-US" altLang="ko-KR" sz="600">
                <a:solidFill>
                  <a:srgbClr val="fbfafa"/>
                </a:solidFill>
                <a:latin typeface="Noto Sans CJK KR DemiLight"/>
                <a:ea typeface="Noto Sans CJK KR DemiLight"/>
              </a:rPr>
              <a:t>2024</a:t>
            </a:r>
            <a:r>
              <a:rPr kumimoji="1" lang="en-US" altLang="en-US" sz="600">
                <a:solidFill>
                  <a:srgbClr val="fbfafa"/>
                </a:solidFill>
                <a:latin typeface="Noto Sans CJK KR DemiLight"/>
                <a:ea typeface="Noto Sans CJK KR DemiLight"/>
              </a:rPr>
              <a:t>. </a:t>
            </a:r>
            <a:r>
              <a:rPr kumimoji="1" lang="en-US" altLang="ko-KR" sz="600">
                <a:solidFill>
                  <a:srgbClr val="fbfafa"/>
                </a:solidFill>
                <a:latin typeface="Noto Sans CJK KR DemiLight"/>
                <a:ea typeface="Noto Sans CJK KR DemiLight"/>
              </a:rPr>
              <a:t>1</a:t>
            </a:r>
            <a:r>
              <a:rPr kumimoji="1" lang="en-US" altLang="en-US" sz="600">
                <a:solidFill>
                  <a:srgbClr val="fbfafa"/>
                </a:solidFill>
                <a:latin typeface="Noto Sans CJK KR DemiLight"/>
                <a:ea typeface="Noto Sans CJK KR DemiLight"/>
              </a:rPr>
              <a:t>0. </a:t>
            </a:r>
            <a:r>
              <a:rPr kumimoji="1" lang="en-US" altLang="ko-KR" sz="600">
                <a:solidFill>
                  <a:srgbClr val="fbfafa"/>
                </a:solidFill>
                <a:latin typeface="Noto Sans CJK KR DemiLight"/>
                <a:ea typeface="Noto Sans CJK KR DemiLight"/>
              </a:rPr>
              <a:t>02</a:t>
            </a:r>
            <a:r>
              <a:rPr kumimoji="1" lang="en-US" altLang="en-US" sz="600">
                <a:solidFill>
                  <a:srgbClr val="fbfafa"/>
                </a:solidFill>
                <a:latin typeface="Noto Sans CJK KR DemiLight"/>
                <a:ea typeface="Noto Sans CJK KR DemiLight"/>
              </a:rPr>
              <a:t>. </a:t>
            </a:r>
            <a:endParaRPr kumimoji="1" lang="en-US" altLang="en-US" sz="600">
              <a:solidFill>
                <a:srgbClr val="fbfafa"/>
              </a:solidFill>
              <a:latin typeface="Noto Sans CJK KR DemiLight"/>
              <a:ea typeface="Noto Sans CJK KR DemiLight"/>
            </a:endParaRPr>
          </a:p>
        </p:txBody>
      </p:sp>
      <p:sp>
        <p:nvSpPr>
          <p:cNvPr id="2" name="TextBox 1"/>
          <p:cNvSpPr txBox="1"/>
          <p:nvPr/>
        </p:nvSpPr>
        <p:spPr>
          <a:xfrm>
            <a:off x="6579326" y="3358302"/>
            <a:ext cx="2952206" cy="923330"/>
          </a:xfrm>
          <a:prstGeom prst="rect">
            <a:avLst/>
          </a:prstGeom>
          <a:noFill/>
        </p:spPr>
        <p:txBody>
          <a:bodyPr wrap="square">
            <a:spAutoFit/>
          </a:bodyPr>
          <a:lstStyle/>
          <a:p>
            <a:pPr algn="ctr">
              <a:defRPr/>
            </a:pPr>
            <a:r>
              <a:rPr kumimoji="1" lang="ko-KR" altLang="en-US" b="1" spc="-50">
                <a:solidFill>
                  <a:schemeClr val="bg1"/>
                </a:solidFill>
                <a:latin typeface="Noto Sans CJK KR Black"/>
              </a:rPr>
              <a:t>포기하지 않는 한, 우리는 </a:t>
            </a:r>
            <a:endParaRPr kumimoji="1" lang="ko-KR" altLang="en-US" b="1" spc="-50">
              <a:solidFill>
                <a:schemeClr val="bg1"/>
              </a:solidFill>
              <a:latin typeface="Noto Sans CJK KR Black"/>
            </a:endParaRPr>
          </a:p>
          <a:p>
            <a:pPr algn="ctr">
              <a:defRPr/>
            </a:pPr>
            <a:r>
              <a:rPr kumimoji="1" lang="ko-KR" altLang="en-US" b="1" spc="-50">
                <a:solidFill>
                  <a:schemeClr val="bg1"/>
                </a:solidFill>
                <a:latin typeface="Noto Sans CJK KR Black"/>
              </a:rPr>
              <a:t>언제나 더 나아질 수 있다.</a:t>
            </a:r>
            <a:endParaRPr kumimoji="1" lang="ko-KR" altLang="en-US" b="1" spc="-50">
              <a:solidFill>
                <a:schemeClr val="bg1"/>
              </a:solidFill>
              <a:latin typeface="Noto Sans CJK KR Black"/>
            </a:endParaRPr>
          </a:p>
          <a:p>
            <a:pPr algn="ctr">
              <a:defRPr/>
            </a:pPr>
            <a:r>
              <a:rPr kumimoji="1" lang="en-US" altLang="ko-KR" b="1" spc="-50">
                <a:solidFill>
                  <a:schemeClr val="bg1"/>
                </a:solidFill>
                <a:latin typeface="Noto Sans CJK KR Black"/>
              </a:rPr>
              <a:t>“</a:t>
            </a:r>
            <a:r>
              <a:rPr kumimoji="1" lang="ko-KR" altLang="en-US" b="1" spc="-50">
                <a:solidFill>
                  <a:schemeClr val="bg1"/>
                </a:solidFill>
                <a:latin typeface="Noto Sans CJK KR Black"/>
              </a:rPr>
              <a:t>임영록</a:t>
            </a:r>
            <a:r>
              <a:rPr kumimoji="1" lang="en-US" altLang="ko-KR" b="1" spc="-50">
                <a:solidFill>
                  <a:schemeClr val="bg1"/>
                </a:solidFill>
                <a:latin typeface="Noto Sans CJK KR Black"/>
              </a:rPr>
              <a:t>”</a:t>
            </a:r>
            <a:endParaRPr lang="ko-KR" altLang="en-US"/>
          </a:p>
        </p:txBody>
      </p:sp>
      <p:sp>
        <p:nvSpPr>
          <p:cNvPr id="9" name="TextBox 8"/>
          <p:cNvSpPr txBox="1"/>
          <p:nvPr/>
        </p:nvSpPr>
        <p:spPr>
          <a:xfrm>
            <a:off x="2398295" y="3357987"/>
            <a:ext cx="2952206" cy="907308"/>
          </a:xfrm>
          <a:prstGeom prst="rect">
            <a:avLst/>
          </a:prstGeom>
          <a:noFill/>
        </p:spPr>
        <p:txBody>
          <a:bodyPr wrap="square">
            <a:spAutoFit/>
          </a:bodyPr>
          <a:lstStyle/>
          <a:p>
            <a:pPr algn="ctr">
              <a:defRPr/>
            </a:pPr>
            <a:r>
              <a:rPr kumimoji="1" lang="ko-KR" altLang="en-US" b="1" spc="-50">
                <a:solidFill>
                  <a:schemeClr val="bg1"/>
                </a:solidFill>
                <a:latin typeface="Noto Sans CJK KR Black"/>
              </a:rPr>
              <a:t>검이 짧으면 한보 전진 하라</a:t>
            </a:r>
            <a:r>
              <a:rPr kumimoji="1" lang="en-US" altLang="ko-KR" b="1" spc="-50">
                <a:solidFill>
                  <a:schemeClr val="bg1"/>
                </a:solidFill>
                <a:latin typeface="Noto Sans CJK KR Black"/>
              </a:rPr>
              <a:t>.</a:t>
            </a:r>
            <a:endParaRPr kumimoji="1" lang="en-US" altLang="ko-KR" b="1" spc="-50">
              <a:solidFill>
                <a:schemeClr val="bg1"/>
              </a:solidFill>
              <a:latin typeface="Noto Sans CJK KR Black"/>
            </a:endParaRPr>
          </a:p>
          <a:p>
            <a:pPr algn="ctr">
              <a:defRPr/>
            </a:pPr>
            <a:endParaRPr kumimoji="1" lang="en-US" altLang="ko-KR" b="1" spc="-50">
              <a:solidFill>
                <a:schemeClr val="bg1"/>
              </a:solidFill>
              <a:latin typeface="Noto Sans CJK KR Black"/>
            </a:endParaRPr>
          </a:p>
          <a:p>
            <a:pPr algn="ctr">
              <a:defRPr/>
            </a:pPr>
            <a:r>
              <a:rPr kumimoji="1" lang="en-US" altLang="ko-KR" b="1" spc="-50">
                <a:solidFill>
                  <a:schemeClr val="bg1"/>
                </a:solidFill>
              </a:rPr>
              <a:t>“</a:t>
            </a:r>
            <a:r>
              <a:rPr kumimoji="1" lang="ko-KR" altLang="en-US" b="1" spc="-50">
                <a:solidFill>
                  <a:schemeClr val="bg1"/>
                </a:solidFill>
              </a:rPr>
              <a:t>박무현</a:t>
            </a:r>
            <a:r>
              <a:rPr kumimoji="1" lang="en-US" altLang="ko-KR" b="1" spc="-50">
                <a:solidFill>
                  <a:schemeClr val="bg1"/>
                </a:solidFill>
              </a:rPr>
              <a:t>”</a:t>
            </a:r>
            <a:endParaRPr lang="ko-KR" altLang="en-US"/>
          </a:p>
        </p:txBody>
      </p:sp>
      <p:sp>
        <p:nvSpPr>
          <p:cNvPr id="10" name="TextBox 9"/>
          <p:cNvSpPr txBox="1"/>
          <p:nvPr/>
        </p:nvSpPr>
        <p:spPr>
          <a:xfrm>
            <a:off x="2299062" y="5025148"/>
            <a:ext cx="3152503" cy="907022"/>
          </a:xfrm>
          <a:prstGeom prst="rect">
            <a:avLst/>
          </a:prstGeom>
          <a:noFill/>
        </p:spPr>
        <p:txBody>
          <a:bodyPr wrap="square">
            <a:spAutoFit/>
          </a:bodyPr>
          <a:lstStyle/>
          <a:p>
            <a:pPr algn="ctr">
              <a:defRPr/>
            </a:pPr>
            <a:r>
              <a:rPr kumimoji="1" lang="ko-KR" altLang="en-US" b="1" spc="-50">
                <a:solidFill>
                  <a:schemeClr val="bg1"/>
                </a:solidFill>
              </a:rPr>
              <a:t>중요한건 꺾였는데도 </a:t>
            </a:r>
            <a:br>
              <a:rPr kumimoji="1" lang="ko-KR" altLang="en-US" b="1" spc="-50">
                <a:solidFill>
                  <a:schemeClr val="bg1"/>
                </a:solidFill>
              </a:rPr>
            </a:br>
            <a:r>
              <a:rPr kumimoji="1" lang="ko-KR" altLang="en-US" b="1" spc="-50">
                <a:solidFill>
                  <a:schemeClr val="bg1"/>
                </a:solidFill>
              </a:rPr>
              <a:t>그냥 하는 마음</a:t>
            </a:r>
            <a:endParaRPr kumimoji="1" lang="ko-KR" altLang="en-US" b="1" spc="-50">
              <a:solidFill>
                <a:schemeClr val="bg1"/>
              </a:solidFill>
            </a:endParaRPr>
          </a:p>
          <a:p>
            <a:pPr algn="ctr">
              <a:defRPr/>
            </a:pPr>
            <a:r>
              <a:rPr kumimoji="1" lang="en-US" altLang="ko-KR" b="1" spc="-50">
                <a:solidFill>
                  <a:schemeClr val="bg1"/>
                </a:solidFill>
              </a:rPr>
              <a:t>“</a:t>
            </a:r>
            <a:r>
              <a:rPr kumimoji="1" lang="ko-KR" altLang="en-US" b="1" spc="-50">
                <a:solidFill>
                  <a:schemeClr val="bg1"/>
                </a:solidFill>
              </a:rPr>
              <a:t>이진석</a:t>
            </a:r>
            <a:r>
              <a:rPr kumimoji="1" lang="en-US" altLang="ko-KR" b="1" spc="-50">
                <a:solidFill>
                  <a:schemeClr val="bg1"/>
                </a:solidFill>
              </a:rPr>
              <a:t>”</a:t>
            </a:r>
            <a:endParaRPr lang="ko-KR" altLang="en-US"/>
          </a:p>
        </p:txBody>
      </p:sp>
      <p:sp>
        <p:nvSpPr>
          <p:cNvPr id="11" name="TextBox 10"/>
          <p:cNvSpPr txBox="1"/>
          <p:nvPr/>
        </p:nvSpPr>
        <p:spPr>
          <a:xfrm>
            <a:off x="6579326" y="5025148"/>
            <a:ext cx="2952206" cy="907022"/>
          </a:xfrm>
          <a:prstGeom prst="rect">
            <a:avLst/>
          </a:prstGeom>
          <a:noFill/>
        </p:spPr>
        <p:txBody>
          <a:bodyPr wrap="square">
            <a:spAutoFit/>
          </a:bodyPr>
          <a:lstStyle/>
          <a:p>
            <a:pPr algn="ctr">
              <a:defRPr/>
            </a:pPr>
            <a:r>
              <a:rPr kumimoji="1" lang="ko-KR" altLang="en-US" b="1" spc="-50">
                <a:solidFill>
                  <a:schemeClr val="bg1"/>
                </a:solidFill>
                <a:latin typeface="Noto Sans CJK KR Black"/>
              </a:rPr>
              <a:t>실행이 답이다</a:t>
            </a:r>
            <a:r>
              <a:rPr kumimoji="1" lang="en-US" altLang="ko-KR" b="1" spc="-50">
                <a:solidFill>
                  <a:schemeClr val="bg1"/>
                </a:solidFill>
                <a:latin typeface="Noto Sans CJK KR Black"/>
              </a:rPr>
              <a:t>. </a:t>
            </a:r>
            <a:r>
              <a:rPr kumimoji="1" lang="ko-KR" altLang="en-US" b="1" spc="-50">
                <a:solidFill>
                  <a:schemeClr val="bg1"/>
                </a:solidFill>
                <a:latin typeface="Noto Sans CJK KR Black"/>
              </a:rPr>
              <a:t>일단 하자</a:t>
            </a:r>
            <a:r>
              <a:rPr kumimoji="1" lang="en-US" altLang="ko-KR" b="1" spc="-50">
                <a:solidFill>
                  <a:schemeClr val="bg1"/>
                </a:solidFill>
                <a:latin typeface="Noto Sans CJK KR Black"/>
              </a:rPr>
              <a:t>.</a:t>
            </a:r>
            <a:endParaRPr kumimoji="1" lang="en-US" altLang="ko-KR" b="1" spc="-50">
              <a:solidFill>
                <a:schemeClr val="bg1"/>
              </a:solidFill>
              <a:latin typeface="Noto Sans CJK KR Black"/>
            </a:endParaRPr>
          </a:p>
          <a:p>
            <a:pPr algn="ctr">
              <a:defRPr/>
            </a:pPr>
            <a:endParaRPr kumimoji="1" lang="en-US" altLang="ko-KR" b="1" spc="-50">
              <a:solidFill>
                <a:schemeClr val="bg1"/>
              </a:solidFill>
              <a:latin typeface="Noto Sans CJK KR Black"/>
            </a:endParaRPr>
          </a:p>
          <a:p>
            <a:pPr algn="ctr">
              <a:defRPr/>
            </a:pPr>
            <a:r>
              <a:rPr kumimoji="1" lang="en-US" altLang="ko-KR" b="1" spc="-50">
                <a:solidFill>
                  <a:schemeClr val="bg1"/>
                </a:solidFill>
                <a:latin typeface="Noto Sans CJK KR Black"/>
              </a:rPr>
              <a:t>“</a:t>
            </a:r>
            <a:r>
              <a:rPr kumimoji="1" lang="ko-KR" altLang="en-US" b="1" spc="-50">
                <a:solidFill>
                  <a:schemeClr val="bg1"/>
                </a:solidFill>
                <a:latin typeface="Noto Sans CJK KR Black"/>
              </a:rPr>
              <a:t>이나겸</a:t>
            </a:r>
            <a:r>
              <a:rPr kumimoji="1" lang="en-US" altLang="ko-KR" b="1" spc="-50">
                <a:solidFill>
                  <a:schemeClr val="bg1"/>
                </a:solidFill>
                <a:latin typeface="Noto Sans CJK KR Black"/>
              </a:rPr>
              <a:t>”</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D80F03A1-E3C7-6343-B6EF-1991D5601B33}"/>
              </a:ext>
            </a:extLst>
          </p:cNvPr>
          <p:cNvSpPr/>
          <p:nvPr/>
        </p:nvSpPr>
        <p:spPr>
          <a:xfrm rot="5400000">
            <a:off x="513496" y="2904194"/>
            <a:ext cx="3615033" cy="2219056"/>
          </a:xfrm>
          <a:prstGeom prst="rect">
            <a:avLst/>
          </a:prstGeom>
          <a:solidFill>
            <a:schemeClr val="bg1"/>
          </a:solidFill>
          <a:ln>
            <a:noFill/>
          </a:ln>
          <a:effectLst>
            <a:outerShdw blurRad="254000" dist="101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TextBox 8"/>
          <p:cNvSpPr txBox="1"/>
          <p:nvPr/>
        </p:nvSpPr>
        <p:spPr>
          <a:xfrm>
            <a:off x="1419308" y="5225874"/>
            <a:ext cx="1818473" cy="449120"/>
          </a:xfrm>
          <a:prstGeom prst="rect">
            <a:avLst/>
          </a:prstGeom>
          <a:noFill/>
        </p:spPr>
        <p:txBody>
          <a:bodyPr wrap="square">
            <a:spAutoFit/>
          </a:bodyPr>
          <a:lstStyle/>
          <a:p>
            <a:pPr>
              <a:lnSpc>
                <a:spcPct val="150000"/>
              </a:lnSpc>
              <a:defRPr/>
            </a:pPr>
            <a:r>
              <a:rPr lang="ko-KR" altLang="en-US" sz="800">
                <a:latin typeface="Noto Sans CJK KR Medium"/>
                <a:ea typeface="Noto Sans CJK KR Medium"/>
              </a:rPr>
              <a:t>팀원들과의 화합과 조회를 중점으로 생각하는 팀장</a:t>
            </a:r>
          </a:p>
        </p:txBody>
      </p:sp>
      <p:sp>
        <p:nvSpPr>
          <p:cNvPr id="10" name="직사각형 9">
            <a:extLst>
              <a:ext uri="{FF2B5EF4-FFF2-40B4-BE49-F238E27FC236}">
                <a16:creationId xmlns:a16="http://schemas.microsoft.com/office/drawing/2014/main" id="{2B623957-661E-B34F-9532-C03B68CCF3B7}"/>
              </a:ext>
            </a:extLst>
          </p:cNvPr>
          <p:cNvSpPr/>
          <p:nvPr/>
        </p:nvSpPr>
        <p:spPr>
          <a:xfrm rot="5400000">
            <a:off x="2955458" y="2904194"/>
            <a:ext cx="3615033" cy="2219056"/>
          </a:xfrm>
          <a:prstGeom prst="rect">
            <a:avLst/>
          </a:prstGeom>
          <a:solidFill>
            <a:schemeClr val="bg1"/>
          </a:solidFill>
          <a:ln>
            <a:noFill/>
          </a:ln>
          <a:effectLst>
            <a:outerShdw blurRad="254000" dist="101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2" name="TextBox 11"/>
          <p:cNvSpPr txBox="1"/>
          <p:nvPr/>
        </p:nvSpPr>
        <p:spPr>
          <a:xfrm>
            <a:off x="3845094" y="5225874"/>
            <a:ext cx="1818473" cy="449120"/>
          </a:xfrm>
          <a:prstGeom prst="rect">
            <a:avLst/>
          </a:prstGeom>
          <a:noFill/>
        </p:spPr>
        <p:txBody>
          <a:bodyPr wrap="square">
            <a:spAutoFit/>
          </a:bodyPr>
          <a:lstStyle/>
          <a:p>
            <a:pPr>
              <a:lnSpc>
                <a:spcPct val="150000"/>
              </a:lnSpc>
              <a:defRPr/>
            </a:pPr>
            <a:r>
              <a:rPr lang="ko-KR" altLang="en-US" sz="800">
                <a:latin typeface="Noto Sans CJK KR Medium"/>
                <a:ea typeface="Noto Sans CJK KR Medium"/>
              </a:rPr>
              <a:t>거친 팀프로젝트에서의 생존을 목표로 진급을 누락하며 생존</a:t>
            </a:r>
            <a:r>
              <a:rPr lang="en-US" altLang="ko-KR" sz="800">
                <a:latin typeface="Noto Sans CJK KR Medium"/>
                <a:ea typeface="Noto Sans CJK KR Medium"/>
              </a:rPr>
              <a:t>.</a:t>
            </a:r>
          </a:p>
        </p:txBody>
      </p:sp>
      <p:sp>
        <p:nvSpPr>
          <p:cNvPr id="13" name="직사각형 12">
            <a:extLst>
              <a:ext uri="{FF2B5EF4-FFF2-40B4-BE49-F238E27FC236}">
                <a16:creationId xmlns:a16="http://schemas.microsoft.com/office/drawing/2014/main" id="{036119AD-398F-9449-A87D-CCB477CD7137}"/>
              </a:ext>
            </a:extLst>
          </p:cNvPr>
          <p:cNvSpPr/>
          <p:nvPr/>
        </p:nvSpPr>
        <p:spPr>
          <a:xfrm rot="5400000">
            <a:off x="5400076" y="2904194"/>
            <a:ext cx="3615033" cy="2219056"/>
          </a:xfrm>
          <a:prstGeom prst="rect">
            <a:avLst/>
          </a:prstGeom>
          <a:solidFill>
            <a:schemeClr val="bg1"/>
          </a:solidFill>
          <a:ln>
            <a:noFill/>
          </a:ln>
          <a:effectLst>
            <a:outerShdw blurRad="254000" dist="101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5" name="TextBox 14"/>
          <p:cNvSpPr txBox="1"/>
          <p:nvPr/>
        </p:nvSpPr>
        <p:spPr>
          <a:xfrm>
            <a:off x="6289712" y="5225874"/>
            <a:ext cx="1818473" cy="268146"/>
          </a:xfrm>
          <a:prstGeom prst="rect">
            <a:avLst/>
          </a:prstGeom>
          <a:noFill/>
        </p:spPr>
        <p:txBody>
          <a:bodyPr wrap="square">
            <a:spAutoFit/>
          </a:bodyPr>
          <a:lstStyle/>
          <a:p>
            <a:pPr>
              <a:lnSpc>
                <a:spcPct val="150000"/>
              </a:lnSpc>
              <a:defRPr/>
            </a:pPr>
            <a:r>
              <a:rPr lang="ko-KR" altLang="en-US" sz="800">
                <a:latin typeface="Noto Sans CJK KR Medium"/>
                <a:ea typeface="Noto Sans CJK KR Medium"/>
              </a:rPr>
              <a:t>나에게 필요한건 생존이다</a:t>
            </a:r>
            <a:r>
              <a:rPr lang="en-US" altLang="ko-KR" sz="800">
                <a:latin typeface="Noto Sans CJK KR Medium"/>
                <a:ea typeface="Noto Sans CJK KR Medium"/>
              </a:rPr>
              <a:t>. </a:t>
            </a:r>
          </a:p>
        </p:txBody>
      </p:sp>
      <p:sp>
        <p:nvSpPr>
          <p:cNvPr id="16" name="직사각형 15">
            <a:extLst>
              <a:ext uri="{FF2B5EF4-FFF2-40B4-BE49-F238E27FC236}">
                <a16:creationId xmlns:a16="http://schemas.microsoft.com/office/drawing/2014/main" id="{27EEC131-806D-AE4B-B932-7F236C7143AA}"/>
              </a:ext>
            </a:extLst>
          </p:cNvPr>
          <p:cNvSpPr/>
          <p:nvPr/>
        </p:nvSpPr>
        <p:spPr>
          <a:xfrm rot="5400000">
            <a:off x="7810780" y="2904194"/>
            <a:ext cx="3615033" cy="2219056"/>
          </a:xfrm>
          <a:prstGeom prst="rect">
            <a:avLst/>
          </a:prstGeom>
          <a:solidFill>
            <a:schemeClr val="bg1"/>
          </a:solidFill>
          <a:ln>
            <a:noFill/>
          </a:ln>
          <a:effectLst>
            <a:outerShdw blurRad="254000" dist="101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TextBox 17"/>
          <p:cNvSpPr txBox="1"/>
          <p:nvPr/>
        </p:nvSpPr>
        <p:spPr>
          <a:xfrm>
            <a:off x="8700416" y="5225874"/>
            <a:ext cx="1818473" cy="449120"/>
          </a:xfrm>
          <a:prstGeom prst="rect">
            <a:avLst/>
          </a:prstGeom>
          <a:noFill/>
        </p:spPr>
        <p:txBody>
          <a:bodyPr wrap="square">
            <a:spAutoFit/>
          </a:bodyPr>
          <a:lstStyle/>
          <a:p>
            <a:pPr>
              <a:lnSpc>
                <a:spcPct val="150000"/>
              </a:lnSpc>
              <a:defRPr/>
            </a:pPr>
            <a:r>
              <a:rPr lang="ko-KR" altLang="en-US" sz="800">
                <a:latin typeface="Noto Sans CJK KR Medium"/>
                <a:ea typeface="Noto Sans CJK KR Medium"/>
              </a:rPr>
              <a:t>혹독한 팀프로젝트에서 꽃밭을 찾아 이곳에 왔다</a:t>
            </a:r>
            <a:r>
              <a:rPr lang="en-US" altLang="ko-KR" sz="800">
                <a:latin typeface="Noto Sans CJK KR Medium"/>
                <a:ea typeface="Noto Sans CJK KR Medium"/>
              </a:rPr>
              <a:t>.</a:t>
            </a:r>
          </a:p>
        </p:txBody>
      </p:sp>
      <p:sp>
        <p:nvSpPr>
          <p:cNvPr id="19" name="직사각형 18"/>
          <p:cNvSpPr>
            <a:spLocks noChangeAspect="1"/>
          </p:cNvSpPr>
          <p:nvPr/>
        </p:nvSpPr>
        <p:spPr>
          <a:xfrm>
            <a:off x="1458723" y="4958322"/>
            <a:ext cx="1722542" cy="268998"/>
          </a:xfrm>
          <a:prstGeom prst="rect">
            <a:avLst/>
          </a:prstGeom>
        </p:spPr>
        <p:txBody>
          <a:bodyPr wrap="square">
            <a:spAutoFit/>
          </a:bodyPr>
          <a:lstStyle/>
          <a:p>
            <a:pPr algn="ctr">
              <a:defRPr/>
            </a:pPr>
            <a:r>
              <a:rPr kumimoji="1" lang="ko-KR" altLang="en-US" sz="1200" b="1">
                <a:solidFill>
                  <a:srgbClr val="2D5096"/>
                </a:solidFill>
                <a:latin typeface="Noto Sans CJK KR Bold"/>
                <a:ea typeface="Noto Sans CJK KR Bold"/>
              </a:rPr>
              <a:t>박무현 팀장</a:t>
            </a:r>
          </a:p>
        </p:txBody>
      </p:sp>
      <p:sp>
        <p:nvSpPr>
          <p:cNvPr id="25" name="직사각형 24"/>
          <p:cNvSpPr>
            <a:spLocks noChangeAspect="1"/>
          </p:cNvSpPr>
          <p:nvPr/>
        </p:nvSpPr>
        <p:spPr>
          <a:xfrm>
            <a:off x="3845094" y="4958322"/>
            <a:ext cx="1818473" cy="268998"/>
          </a:xfrm>
          <a:prstGeom prst="rect">
            <a:avLst/>
          </a:prstGeom>
        </p:spPr>
        <p:txBody>
          <a:bodyPr wrap="square">
            <a:spAutoFit/>
          </a:bodyPr>
          <a:lstStyle/>
          <a:p>
            <a:pPr algn="ctr">
              <a:defRPr/>
            </a:pPr>
            <a:r>
              <a:rPr kumimoji="1" lang="ko-KR" altLang="en-US" sz="1200" b="1">
                <a:solidFill>
                  <a:srgbClr val="2D5096"/>
                </a:solidFill>
                <a:latin typeface="Noto Sans CJK KR Bold"/>
                <a:ea typeface="Noto Sans CJK KR Bold"/>
              </a:rPr>
              <a:t>임영록 팀장</a:t>
            </a:r>
          </a:p>
        </p:txBody>
      </p:sp>
      <p:sp>
        <p:nvSpPr>
          <p:cNvPr id="27" name="직사각형 26"/>
          <p:cNvSpPr>
            <a:spLocks noChangeAspect="1"/>
          </p:cNvSpPr>
          <p:nvPr/>
        </p:nvSpPr>
        <p:spPr>
          <a:xfrm>
            <a:off x="6289712" y="4958322"/>
            <a:ext cx="1818473" cy="268998"/>
          </a:xfrm>
          <a:prstGeom prst="rect">
            <a:avLst/>
          </a:prstGeom>
        </p:spPr>
        <p:txBody>
          <a:bodyPr wrap="square">
            <a:spAutoFit/>
          </a:bodyPr>
          <a:lstStyle/>
          <a:p>
            <a:pPr algn="ctr">
              <a:defRPr/>
            </a:pPr>
            <a:r>
              <a:rPr kumimoji="1" lang="ko-KR" altLang="en-US" sz="1200" b="1">
                <a:solidFill>
                  <a:srgbClr val="2D5096"/>
                </a:solidFill>
                <a:latin typeface="Noto Sans CJK KR Bold"/>
                <a:ea typeface="Noto Sans CJK KR Bold"/>
              </a:rPr>
              <a:t>이나겸 팀원</a:t>
            </a:r>
          </a:p>
        </p:txBody>
      </p:sp>
      <p:sp>
        <p:nvSpPr>
          <p:cNvPr id="29" name="직사각형 28"/>
          <p:cNvSpPr>
            <a:spLocks noChangeAspect="1"/>
          </p:cNvSpPr>
          <p:nvPr/>
        </p:nvSpPr>
        <p:spPr>
          <a:xfrm>
            <a:off x="8700416" y="4958322"/>
            <a:ext cx="1818473" cy="268998"/>
          </a:xfrm>
          <a:prstGeom prst="rect">
            <a:avLst/>
          </a:prstGeom>
          <a:solidFill>
            <a:schemeClr val="bg1"/>
          </a:solidFill>
        </p:spPr>
        <p:txBody>
          <a:bodyPr wrap="square">
            <a:spAutoFit/>
          </a:bodyPr>
          <a:lstStyle/>
          <a:p>
            <a:pPr algn="ctr">
              <a:defRPr/>
            </a:pPr>
            <a:r>
              <a:rPr kumimoji="1" lang="ko-KR" altLang="en-US" sz="1200" b="1">
                <a:solidFill>
                  <a:srgbClr val="2D5096"/>
                </a:solidFill>
                <a:latin typeface="Noto Sans CJK KR Bold"/>
                <a:ea typeface="Noto Sans CJK KR Bold"/>
              </a:rPr>
              <a:t>이진석 팀원</a:t>
            </a:r>
          </a:p>
        </p:txBody>
      </p:sp>
      <p:pic>
        <p:nvPicPr>
          <p:cNvPr id="33" name="그림 32">
            <a:extLst>
              <a:ext uri="{FF2B5EF4-FFF2-40B4-BE49-F238E27FC236}">
                <a16:creationId xmlns:a16="http://schemas.microsoft.com/office/drawing/2014/main" id="{84C350DD-19D9-8F45-A61F-06707E1A4736}"/>
              </a:ext>
            </a:extLst>
          </p:cNvPr>
          <p:cNvPicPr>
            <a:picLocks noChangeAspect="1"/>
          </p:cNvPicPr>
          <p:nvPr/>
        </p:nvPicPr>
        <p:blipFill rotWithShape="1">
          <a:blip r:embed="rId2"/>
          <a:srcRect l="1484" t="27838" r="1014" b="17211"/>
          <a:stretch/>
        </p:blipFill>
        <p:spPr>
          <a:xfrm rot="16200000">
            <a:off x="8305787" y="2426311"/>
            <a:ext cx="2625023" cy="2219059"/>
          </a:xfrm>
          <a:prstGeom prst="rect">
            <a:avLst/>
          </a:prstGeom>
        </p:spPr>
      </p:pic>
      <p:pic>
        <p:nvPicPr>
          <p:cNvPr id="17" name="그림 16">
            <a:extLst>
              <a:ext uri="{FF2B5EF4-FFF2-40B4-BE49-F238E27FC236}">
                <a16:creationId xmlns:a16="http://schemas.microsoft.com/office/drawing/2014/main" id="{897CE12E-9509-9746-B54C-1F085E7A754F}"/>
              </a:ext>
            </a:extLst>
          </p:cNvPr>
          <p:cNvPicPr>
            <a:picLocks noChangeAspect="1"/>
          </p:cNvPicPr>
          <p:nvPr/>
        </p:nvPicPr>
        <p:blipFill rotWithShape="1">
          <a:blip r:embed="rId3"/>
          <a:srcRect l="2959" t="48204" r="41304" b="2300"/>
          <a:stretch/>
        </p:blipFill>
        <p:spPr>
          <a:xfrm flipH="1">
            <a:off x="1211479" y="2223330"/>
            <a:ext cx="2217031" cy="2625024"/>
          </a:xfrm>
          <a:prstGeom prst="rect">
            <a:avLst/>
          </a:prstGeom>
        </p:spPr>
      </p:pic>
      <p:pic>
        <p:nvPicPr>
          <p:cNvPr id="22" name="그림 21">
            <a:extLst>
              <a:ext uri="{FF2B5EF4-FFF2-40B4-BE49-F238E27FC236}">
                <a16:creationId xmlns:a16="http://schemas.microsoft.com/office/drawing/2014/main" id="{A134089C-0D68-4D41-A86C-EC28C65533DD}"/>
              </a:ext>
            </a:extLst>
          </p:cNvPr>
          <p:cNvPicPr>
            <a:picLocks noChangeAspect="1"/>
          </p:cNvPicPr>
          <p:nvPr/>
        </p:nvPicPr>
        <p:blipFill rotWithShape="1">
          <a:blip r:embed="rId4"/>
          <a:srcRect l="17264" t="1433" r="35678" b="15072"/>
          <a:stretch/>
        </p:blipFill>
        <p:spPr>
          <a:xfrm>
            <a:off x="6104732" y="2223331"/>
            <a:ext cx="2219057" cy="2625023"/>
          </a:xfrm>
          <a:prstGeom prst="rect">
            <a:avLst/>
          </a:prstGeom>
        </p:spPr>
      </p:pic>
      <p:pic>
        <p:nvPicPr>
          <p:cNvPr id="36" name="그림 35">
            <a:extLst>
              <a:ext uri="{FF2B5EF4-FFF2-40B4-BE49-F238E27FC236}">
                <a16:creationId xmlns:a16="http://schemas.microsoft.com/office/drawing/2014/main" id="{D2A5645F-23B0-FE48-A112-0FDCCDF3F4A1}"/>
              </a:ext>
            </a:extLst>
          </p:cNvPr>
          <p:cNvPicPr>
            <a:picLocks noChangeAspect="1"/>
          </p:cNvPicPr>
          <p:nvPr/>
        </p:nvPicPr>
        <p:blipFill rotWithShape="1">
          <a:blip r:embed="rId5"/>
          <a:srcRect l="13515" t="6773" r="248" b="25217"/>
          <a:stretch/>
        </p:blipFill>
        <p:spPr>
          <a:xfrm>
            <a:off x="3653442" y="2223331"/>
            <a:ext cx="2219057" cy="2625023"/>
          </a:xfrm>
          <a:prstGeom prst="rect">
            <a:avLst/>
          </a:prstGeom>
        </p:spPr>
      </p:pic>
      <p:sp>
        <p:nvSpPr>
          <p:cNvPr id="55" name="제목 2"/>
          <p:cNvSpPr>
            <a:spLocks noGrp="1"/>
          </p:cNvSpPr>
          <p:nvPr>
            <p:ph type="title"/>
          </p:nvPr>
        </p:nvSpPr>
        <p:spPr>
          <a:xfrm>
            <a:off x="406092" y="604417"/>
            <a:ext cx="3609056" cy="744583"/>
          </a:xfrm>
        </p:spPr>
        <p:txBody>
          <a:bodyPr>
            <a:normAutofit/>
          </a:bodyPr>
          <a:lstStyle/>
          <a:p>
            <a:pPr lvl="0">
              <a:defRPr/>
            </a:pPr>
            <a:r>
              <a:rPr kumimoji="1" lang="ko-KR" altLang="en-US" sz="3200" b="1">
                <a:latin typeface="Noto Sans CJK KR Black"/>
                <a:ea typeface="Noto Sans CJK KR Black"/>
              </a:rPr>
              <a:t>팀장 및 팀원 소개 </a:t>
            </a:r>
          </a:p>
        </p:txBody>
      </p:sp>
      <p:cxnSp>
        <p:nvCxnSpPr>
          <p:cNvPr id="59" name="직선 연결선[R] 58">
            <a:extLst>
              <a:ext uri="{FF2B5EF4-FFF2-40B4-BE49-F238E27FC236}">
                <a16:creationId xmlns:a16="http://schemas.microsoft.com/office/drawing/2014/main" id="{0996318D-6ED0-BE4A-95D9-31FD24D5E742}"/>
              </a:ext>
            </a:extLst>
          </p:cNvPr>
          <p:cNvCxnSpPr>
            <a:cxnSpLocks/>
          </p:cNvCxnSpPr>
          <p:nvPr/>
        </p:nvCxnSpPr>
        <p:spPr>
          <a:xfrm>
            <a:off x="2149879" y="5195793"/>
            <a:ext cx="185137" cy="0"/>
          </a:xfrm>
          <a:prstGeom prst="line">
            <a:avLst/>
          </a:prstGeom>
          <a:ln w="8255"/>
        </p:spPr>
        <p:style>
          <a:lnRef idx="1">
            <a:schemeClr val="accent1"/>
          </a:lnRef>
          <a:fillRef idx="0">
            <a:schemeClr val="accent1"/>
          </a:fillRef>
          <a:effectRef idx="0">
            <a:schemeClr val="accent1"/>
          </a:effectRef>
          <a:fontRef idx="minor">
            <a:schemeClr val="tx1"/>
          </a:fontRef>
        </p:style>
      </p:cxnSp>
      <p:cxnSp>
        <p:nvCxnSpPr>
          <p:cNvPr id="62" name="직선 연결선[R] 61">
            <a:extLst>
              <a:ext uri="{FF2B5EF4-FFF2-40B4-BE49-F238E27FC236}">
                <a16:creationId xmlns:a16="http://schemas.microsoft.com/office/drawing/2014/main" id="{1191A017-B533-4D4B-B518-283573C4E005}"/>
              </a:ext>
            </a:extLst>
          </p:cNvPr>
          <p:cNvCxnSpPr>
            <a:cxnSpLocks/>
          </p:cNvCxnSpPr>
          <p:nvPr/>
        </p:nvCxnSpPr>
        <p:spPr>
          <a:xfrm>
            <a:off x="4628629" y="5195793"/>
            <a:ext cx="185137" cy="0"/>
          </a:xfrm>
          <a:prstGeom prst="line">
            <a:avLst/>
          </a:prstGeom>
          <a:ln w="8255"/>
        </p:spPr>
        <p:style>
          <a:lnRef idx="1">
            <a:schemeClr val="accent1"/>
          </a:lnRef>
          <a:fillRef idx="0">
            <a:schemeClr val="accent1"/>
          </a:fillRef>
          <a:effectRef idx="0">
            <a:schemeClr val="accent1"/>
          </a:effectRef>
          <a:fontRef idx="minor">
            <a:schemeClr val="tx1"/>
          </a:fontRef>
        </p:style>
      </p:cxnSp>
      <p:cxnSp>
        <p:nvCxnSpPr>
          <p:cNvPr id="63" name="직선 연결선[R] 62">
            <a:extLst>
              <a:ext uri="{FF2B5EF4-FFF2-40B4-BE49-F238E27FC236}">
                <a16:creationId xmlns:a16="http://schemas.microsoft.com/office/drawing/2014/main" id="{8609E27C-5A5A-B541-A738-40EF75552360}"/>
              </a:ext>
            </a:extLst>
          </p:cNvPr>
          <p:cNvCxnSpPr>
            <a:cxnSpLocks/>
          </p:cNvCxnSpPr>
          <p:nvPr/>
        </p:nvCxnSpPr>
        <p:spPr>
          <a:xfrm>
            <a:off x="7080282" y="5195793"/>
            <a:ext cx="185137" cy="0"/>
          </a:xfrm>
          <a:prstGeom prst="line">
            <a:avLst/>
          </a:prstGeom>
          <a:ln w="8255"/>
        </p:spPr>
        <p:style>
          <a:lnRef idx="1">
            <a:schemeClr val="accent1"/>
          </a:lnRef>
          <a:fillRef idx="0">
            <a:schemeClr val="accent1"/>
          </a:fillRef>
          <a:effectRef idx="0">
            <a:schemeClr val="accent1"/>
          </a:effectRef>
          <a:fontRef idx="minor">
            <a:schemeClr val="tx1"/>
          </a:fontRef>
        </p:style>
      </p:cxnSp>
      <p:cxnSp>
        <p:nvCxnSpPr>
          <p:cNvPr id="64" name="직선 연결선[R] 63">
            <a:extLst>
              <a:ext uri="{FF2B5EF4-FFF2-40B4-BE49-F238E27FC236}">
                <a16:creationId xmlns:a16="http://schemas.microsoft.com/office/drawing/2014/main" id="{9A7FF007-F4C6-AD44-857B-C933E57E8A7C}"/>
              </a:ext>
            </a:extLst>
          </p:cNvPr>
          <p:cNvCxnSpPr>
            <a:cxnSpLocks/>
          </p:cNvCxnSpPr>
          <p:nvPr/>
        </p:nvCxnSpPr>
        <p:spPr>
          <a:xfrm>
            <a:off x="9533575" y="5195793"/>
            <a:ext cx="185137" cy="0"/>
          </a:xfrm>
          <a:prstGeom prst="line">
            <a:avLst/>
          </a:prstGeom>
          <a:ln w="8255"/>
        </p:spPr>
        <p:style>
          <a:lnRef idx="1">
            <a:schemeClr val="accent1"/>
          </a:lnRef>
          <a:fillRef idx="0">
            <a:schemeClr val="accent1"/>
          </a:fillRef>
          <a:effectRef idx="0">
            <a:schemeClr val="accent1"/>
          </a:effectRef>
          <a:fontRef idx="minor">
            <a:schemeClr val="tx1"/>
          </a:fontRef>
        </p:style>
      </p:cxnSp>
      <p:cxnSp>
        <p:nvCxnSpPr>
          <p:cNvPr id="67" name="직선 연결선[R] 66">
            <a:extLst>
              <a:ext uri="{FF2B5EF4-FFF2-40B4-BE49-F238E27FC236}">
                <a16:creationId xmlns:a16="http://schemas.microsoft.com/office/drawing/2014/main" id="{43F6F17A-2513-594B-9E6D-040965AE900D}"/>
              </a:ext>
            </a:extLst>
          </p:cNvPr>
          <p:cNvCxnSpPr>
            <a:cxnSpLocks/>
          </p:cNvCxnSpPr>
          <p:nvPr/>
        </p:nvCxnSpPr>
        <p:spPr>
          <a:xfrm>
            <a:off x="11280193" y="783913"/>
            <a:ext cx="0" cy="91257"/>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574086"/>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a:bodyPr>
          <a:lstStyle/>
          <a:p>
            <a:pPr marL="0" indent="0">
              <a:buNone/>
              <a:defRPr/>
            </a:pPr>
            <a:r>
              <a:rPr lang="ko-KR" altLang="en-US" sz="2400"/>
              <a:t>더 이상 신사는 없다는 뜻</a:t>
            </a:r>
            <a:endParaRPr lang="ko-KR" altLang="en-US" sz="2400"/>
          </a:p>
          <a:p>
            <a:pPr marL="0" indent="0">
              <a:buNone/>
              <a:defRPr/>
            </a:pPr>
            <a:endParaRPr lang="en-US" altLang="ko-KR" sz="2400"/>
          </a:p>
          <a:p>
            <a:pPr marL="0" indent="0">
              <a:buNone/>
              <a:defRPr/>
            </a:pPr>
            <a:r>
              <a:rPr lang="ko-KR" altLang="en-US" sz="2400"/>
              <a:t>그동안 불편하게 차려입었던 옷은 그만 입고</a:t>
            </a:r>
            <a:endParaRPr lang="ko-KR" altLang="en-US" sz="2400"/>
          </a:p>
          <a:p>
            <a:pPr marL="0" indent="0">
              <a:buNone/>
              <a:defRPr/>
            </a:pPr>
            <a:r>
              <a:rPr lang="ko-KR" altLang="en-US" sz="2400"/>
              <a:t>편한 옷을 입자는 취지로 선정</a:t>
            </a:r>
            <a:endParaRPr lang="ko-KR" altLang="en-US" sz="2400"/>
          </a:p>
          <a:p>
            <a:pPr marL="0" indent="0">
              <a:buNone/>
              <a:defRPr/>
            </a:pPr>
            <a:endParaRPr lang="ko-KR" altLang="en-US" sz="2400"/>
          </a:p>
          <a:p>
            <a:pPr marL="0" indent="0">
              <a:buNone/>
              <a:defRPr/>
            </a:pPr>
            <a:r>
              <a:rPr lang="ko-KR" altLang="en-US" sz="2400"/>
              <a:t>신사가 뒤돌아 서 있는 모습의</a:t>
            </a:r>
            <a:endParaRPr lang="ko-KR" altLang="en-US" sz="2400"/>
          </a:p>
          <a:p>
            <a:pPr marL="0" indent="0">
              <a:buNone/>
              <a:defRPr/>
            </a:pPr>
            <a:r>
              <a:rPr lang="ko-KR" altLang="en-US" sz="2400"/>
              <a:t>로고를 선정하여 의도를 표현</a:t>
            </a:r>
            <a:endParaRPr lang="ko-KR" altLang="en-US" sz="2400"/>
          </a:p>
        </p:txBody>
      </p:sp>
      <p:sp>
        <p:nvSpPr>
          <p:cNvPr id="4" name="제목 2"/>
          <p:cNvSpPr>
            <a:spLocks noGrp="1"/>
          </p:cNvSpPr>
          <p:nvPr/>
        </p:nvSpPr>
        <p:spPr>
          <a:xfrm>
            <a:off x="406092" y="604417"/>
            <a:ext cx="6074747" cy="744583"/>
          </a:xfrm>
          <a:prstGeom prst="rect">
            <a:avLst/>
          </a:prstGeom>
        </p:spPr>
        <p:txBody>
          <a:bodyPr vert="horz" lIns="91440" tIns="45720" rIns="91440" bIns="45720" anchor="ctr">
            <a:normAutofit lnSpcReduction="10000"/>
          </a:bodyPr>
          <a:lstStyle/>
          <a:p>
            <a:pPr marL="0" lvl="0" indent="0" algn="l" defTabSz="914400" rtl="0" eaLnBrk="1" latinLnBrk="1" hangingPunct="1">
              <a:lnSpc>
                <a:spcPct val="90000"/>
              </a:lnSpc>
              <a:spcBef>
                <a:spcPct val="0"/>
              </a:spcBef>
              <a:spcAft>
                <a:spcPts val="0"/>
              </a:spcAft>
              <a:buNone/>
              <a:defRPr/>
            </a:pPr>
            <a:r>
              <a:rPr kumimoji="1" lang="ko-KR" altLang="en-US" sz="4300" b="1" i="0" u="none" strike="noStrike" kern="1200" cap="none" spc="0" normalizeH="0" baseline="0">
                <a:solidFill>
                  <a:srgbClr val="000000"/>
                </a:solidFill>
                <a:latin typeface="Noto Sans CJK KR Black"/>
                <a:ea typeface="Noto Sans CJK KR Black"/>
              </a:rPr>
              <a:t>왜 </a:t>
            </a:r>
            <a:r>
              <a:rPr kumimoji="1" lang="en-US" altLang="ko-KR" sz="4300" b="1" i="0" u="none" strike="noStrike" kern="1200" cap="none" spc="0" normalizeH="0" baseline="0">
                <a:solidFill>
                  <a:srgbClr val="000000"/>
                </a:solidFill>
                <a:latin typeface="Noto Sans CJK KR Black"/>
                <a:ea typeface="Noto Sans CJK KR Black"/>
              </a:rPr>
              <a:t>NoMoreShinSa </a:t>
            </a:r>
            <a:r>
              <a:rPr kumimoji="1" lang="ko-KR" altLang="en-US" sz="4300" b="1" i="0" u="none" strike="noStrike" kern="1200" cap="none" spc="0" normalizeH="0" baseline="0">
                <a:solidFill>
                  <a:srgbClr val="000000"/>
                </a:solidFill>
                <a:latin typeface="Noto Sans CJK KR Black"/>
                <a:ea typeface="Noto Sans CJK KR Black"/>
              </a:rPr>
              <a:t>인가</a:t>
            </a:r>
            <a:r>
              <a:rPr kumimoji="1" lang="en-US" altLang="ko-KR" sz="4300" b="1" i="0" u="none" strike="noStrike" kern="1200" cap="none" spc="0" normalizeH="0" baseline="0">
                <a:solidFill>
                  <a:srgbClr val="000000"/>
                </a:solidFill>
                <a:latin typeface="Noto Sans CJK KR Black"/>
                <a:ea typeface="Noto Sans CJK KR Black"/>
              </a:rPr>
              <a:t>?</a:t>
            </a:r>
            <a:endParaRPr kumimoji="1" lang="en-US" altLang="ko-KR" sz="4300" b="1" i="0" u="none" strike="noStrike" kern="1200" cap="none" spc="0" normalizeH="0" baseline="0">
              <a:solidFill>
                <a:srgbClr val="000000"/>
              </a:solidFill>
              <a:latin typeface="Noto Sans CJK KR Black"/>
              <a:ea typeface="Noto Sans CJK KR Black"/>
            </a:endParaRPr>
          </a:p>
        </p:txBody>
      </p:sp>
      <p:pic>
        <p:nvPicPr>
          <p:cNvPr id="5" name="그림 4"/>
          <p:cNvPicPr>
            <a:picLocks noChangeAspect="1"/>
          </p:cNvPicPr>
          <p:nvPr/>
        </p:nvPicPr>
        <p:blipFill rotWithShape="1">
          <a:blip r:embed="rId2"/>
          <a:stretch>
            <a:fillRect/>
          </a:stretch>
        </p:blipFill>
        <p:spPr>
          <a:xfrm>
            <a:off x="7984513" y="3173684"/>
            <a:ext cx="3918044" cy="34200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제목 2"/>
          <p:cNvSpPr>
            <a:spLocks noGrp="1"/>
          </p:cNvSpPr>
          <p:nvPr>
            <p:ph type="title"/>
          </p:nvPr>
        </p:nvSpPr>
        <p:spPr>
          <a:xfrm>
            <a:off x="406092" y="604417"/>
            <a:ext cx="3609056" cy="744583"/>
          </a:xfrm>
        </p:spPr>
        <p:txBody>
          <a:bodyPr>
            <a:normAutofit/>
          </a:bodyPr>
          <a:lstStyle/>
          <a:p>
            <a:pPr lvl="0">
              <a:defRPr/>
            </a:pPr>
            <a:r>
              <a:rPr kumimoji="1" lang="ko-KR" altLang="en-US" sz="3200" b="1">
                <a:latin typeface="Noto Sans CJK KR Black"/>
                <a:ea typeface="Noto Sans CJK KR Black"/>
              </a:rPr>
              <a:t>업무 분류 및 분배</a:t>
            </a:r>
          </a:p>
        </p:txBody>
      </p:sp>
      <p:cxnSp>
        <p:nvCxnSpPr>
          <p:cNvPr id="67" name="직선 연결선[R] 66"/>
          <p:cNvCxnSpPr/>
          <p:nvPr/>
        </p:nvCxnSpPr>
        <p:spPr>
          <a:xfrm>
            <a:off x="6972354" y="1602114"/>
            <a:ext cx="0" cy="91257"/>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6972354" y="1624394"/>
            <a:ext cx="2653428" cy="50067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500">
                <a:solidFill>
                  <a:schemeClr val="dk1"/>
                </a:solidFill>
                <a:effectLst>
                  <a:outerShdw blurRad="76200" dist="76200" dir="2700000" algn="ctr" rotWithShape="0">
                    <a:srgbClr val="000000">
                      <a:alpha val="50000"/>
                    </a:srgbClr>
                  </a:outerShdw>
                </a:effectLst>
              </a:rPr>
              <a:t>홈페이지 </a:t>
            </a:r>
            <a:r>
              <a:rPr lang="en-US" altLang="ko-KR" sz="1500">
                <a:solidFill>
                  <a:schemeClr val="dk1"/>
                </a:solidFill>
                <a:effectLst>
                  <a:outerShdw blurRad="76200" dist="76200" dir="2700000" algn="ctr" rotWithShape="0">
                    <a:srgbClr val="000000">
                      <a:alpha val="50000"/>
                    </a:srgbClr>
                  </a:outerShdw>
                </a:effectLst>
              </a:rPr>
              <a:t>MAIN</a:t>
            </a:r>
            <a:r>
              <a:rPr lang="ko-KR" altLang="en-US" sz="1500">
                <a:solidFill>
                  <a:schemeClr val="dk1"/>
                </a:solidFill>
                <a:effectLst>
                  <a:outerShdw blurRad="76200" dist="76200" dir="2700000" algn="ctr" rotWithShape="0">
                    <a:srgbClr val="000000">
                      <a:alpha val="50000"/>
                    </a:srgbClr>
                  </a:outerShdw>
                </a:effectLst>
              </a:rPr>
              <a:t> 화면 구성</a:t>
            </a:r>
          </a:p>
        </p:txBody>
      </p:sp>
      <p:sp>
        <p:nvSpPr>
          <p:cNvPr id="70" name="직사각형 69"/>
          <p:cNvSpPr/>
          <p:nvPr/>
        </p:nvSpPr>
        <p:spPr>
          <a:xfrm>
            <a:off x="6972353" y="2847121"/>
            <a:ext cx="2653428" cy="500679"/>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algn="ctr">
              <a:defRPr/>
            </a:pPr>
            <a:r>
              <a:rPr lang="ko-KR" altLang="en-US" sz="1500">
                <a:solidFill>
                  <a:schemeClr val="dk1"/>
                </a:solidFill>
                <a:effectLst>
                  <a:outerShdw blurRad="76200" dist="76200" dir="2700000" algn="ctr" rotWithShape="0">
                    <a:srgbClr val="000000">
                      <a:alpha val="50000"/>
                    </a:srgbClr>
                  </a:outerShdw>
                </a:effectLst>
              </a:rPr>
              <a:t>상세 검색 </a:t>
            </a:r>
            <a:r>
              <a:rPr lang="en-US" altLang="ko-KR" sz="1500">
                <a:solidFill>
                  <a:schemeClr val="dk1"/>
                </a:solidFill>
                <a:effectLst>
                  <a:outerShdw blurRad="76200" dist="76200" dir="2700000" algn="ctr" rotWithShape="0">
                    <a:srgbClr val="000000">
                      <a:alpha val="50000"/>
                    </a:srgbClr>
                  </a:outerShdw>
                </a:effectLst>
              </a:rPr>
              <a:t>Page </a:t>
            </a:r>
            <a:r>
              <a:rPr lang="ko-KR" altLang="en-US" sz="1500">
                <a:solidFill>
                  <a:schemeClr val="dk1"/>
                </a:solidFill>
                <a:effectLst>
                  <a:outerShdw blurRad="76200" dist="76200" dir="2700000" algn="ctr" rotWithShape="0">
                    <a:srgbClr val="000000">
                      <a:alpha val="50000"/>
                    </a:srgbClr>
                  </a:outerShdw>
                </a:effectLst>
              </a:rPr>
              <a:t>작업 및 </a:t>
            </a:r>
            <a:r>
              <a:rPr lang="en-US" altLang="ko-KR" sz="1500">
                <a:solidFill>
                  <a:schemeClr val="dk1"/>
                </a:solidFill>
                <a:effectLst>
                  <a:outerShdw blurRad="76200" dist="76200" dir="2700000" algn="ctr" rotWithShape="0">
                    <a:srgbClr val="000000">
                      <a:alpha val="50000"/>
                    </a:srgbClr>
                  </a:outerShdw>
                </a:effectLst>
              </a:rPr>
              <a:t>DB</a:t>
            </a:r>
            <a:r>
              <a:rPr lang="ko-KR" altLang="en-US" sz="1500">
                <a:solidFill>
                  <a:schemeClr val="dk1"/>
                </a:solidFill>
                <a:effectLst>
                  <a:outerShdw blurRad="76200" dist="76200" dir="2700000" algn="ctr" rotWithShape="0">
                    <a:srgbClr val="000000">
                      <a:alpha val="50000"/>
                    </a:srgbClr>
                  </a:outerShdw>
                </a:effectLst>
              </a:rPr>
              <a:t>구현</a:t>
            </a:r>
            <a:endPar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endParaRPr>
          </a:p>
        </p:txBody>
      </p:sp>
      <p:cxnSp>
        <p:nvCxnSpPr>
          <p:cNvPr id="71" name="직선 화살표 연결선 70"/>
          <p:cNvCxnSpPr>
            <a:stCxn id="68" idx="2"/>
            <a:endCxn id="70" idx="0"/>
          </p:cNvCxnSpPr>
          <p:nvPr/>
        </p:nvCxnSpPr>
        <p:spPr>
          <a:xfrm rot="16200000" flipH="1" flipV="1">
            <a:off x="7938043" y="2486096"/>
            <a:ext cx="72204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6972354" y="3998572"/>
            <a:ext cx="2653428" cy="558402"/>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등록된 제품의 상세 </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Page</a:t>
            </a:r>
          </a:p>
        </p:txBody>
      </p:sp>
      <p:cxnSp>
        <p:nvCxnSpPr>
          <p:cNvPr id="73" name="직선 화살표 연결선 72"/>
          <p:cNvCxnSpPr>
            <a:stCxn id="70" idx="2"/>
            <a:endCxn id="72" idx="0"/>
          </p:cNvCxnSpPr>
          <p:nvPr/>
        </p:nvCxnSpPr>
        <p:spPr>
          <a:xfrm rot="16200000" flipH="1">
            <a:off x="7973681" y="3673185"/>
            <a:ext cx="65077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6972353" y="5318599"/>
            <a:ext cx="2653428" cy="629196"/>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결제가 완료된 물품의 </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Page</a:t>
            </a:r>
          </a:p>
        </p:txBody>
      </p:sp>
      <p:cxnSp>
        <p:nvCxnSpPr>
          <p:cNvPr id="75" name="직선 화살표 연결선 74"/>
          <p:cNvCxnSpPr>
            <a:stCxn id="72" idx="2"/>
            <a:endCxn id="74" idx="0"/>
          </p:cNvCxnSpPr>
          <p:nvPr/>
        </p:nvCxnSpPr>
        <p:spPr>
          <a:xfrm rot="16200000" flipH="1" flipV="1">
            <a:off x="7918255" y="4937786"/>
            <a:ext cx="76162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직사각형 6"/>
          <p:cNvSpPr/>
          <p:nvPr/>
        </p:nvSpPr>
        <p:spPr>
          <a:xfrm rot="5400000">
            <a:off x="2460268" y="2716152"/>
            <a:ext cx="3615033" cy="2219056"/>
          </a:xfrm>
          <a:prstGeom prst="rect">
            <a:avLst/>
          </a:prstGeom>
          <a:solidFill>
            <a:srgbClr val="FFFFFF">
              <a:alpha val="100000"/>
            </a:srgbClr>
          </a:solidFill>
          <a:ln w="12700" cap="flat" cmpd="sng" algn="ctr">
            <a:noFill/>
            <a:prstDash val="solid"/>
            <a:miter/>
          </a:ln>
          <a:effectLst>
            <a:outerShdw blurRad="254000" dist="101600" dir="5400000" algn="t" rotWithShape="0">
              <a:srgbClr val="000000">
                <a:alpha val="9800"/>
              </a:srgbClr>
            </a:outerShdw>
          </a:effectLst>
        </p:spPr>
        <p:txBody>
          <a:bodyPr anchor="ctr"/>
          <a:lstStyle/>
          <a:p>
            <a:pPr marL="0" indent="0" algn="ctr" defTabSz="914400" rtl="0" eaLnBrk="1" latinLnBrk="1" hangingPunct="1">
              <a:lnSpc>
                <a:spcPct val="100000"/>
              </a:lnSpc>
              <a:spcBef>
                <a:spcPct val="0"/>
              </a:spcBef>
              <a:spcAft>
                <a:spcPts val="0"/>
              </a:spcAft>
              <a:buNone/>
              <a:defRPr/>
            </a:pPr>
            <a:endParaRPr kumimoji="1" lang="ko-Kore-KR" altLang="en-US" sz="1800" b="0" i="0" u="none" strike="noStrike" kern="1200" cap="none" spc="0" normalizeH="0" baseline="0">
              <a:solidFill>
                <a:srgbClr val="FFFFFF"/>
              </a:solidFill>
              <a:latin typeface="맑은 고딕"/>
              <a:ea typeface="맑은 고딕"/>
              <a:cs typeface="맑은 고딕"/>
            </a:endParaRPr>
          </a:p>
        </p:txBody>
      </p:sp>
      <p:sp>
        <p:nvSpPr>
          <p:cNvPr id="82" name="TextBox 8"/>
          <p:cNvSpPr txBox="1"/>
          <p:nvPr/>
        </p:nvSpPr>
        <p:spPr>
          <a:xfrm>
            <a:off x="3366079" y="5037832"/>
            <a:ext cx="1818473" cy="449120"/>
          </a:xfrm>
          <a:prstGeom prst="rect">
            <a:avLst/>
          </a:prstGeom>
          <a:noFill/>
        </p:spPr>
        <p:txBody>
          <a:bodyPr wrap="square">
            <a:spAutoFit/>
          </a:bodyPr>
          <a:lstStyle/>
          <a:p>
            <a:pPr marL="0" indent="0" algn="l" defTabSz="914400" rtl="0" eaLnBrk="1" latinLnBrk="1" hangingPunct="1">
              <a:lnSpc>
                <a:spcPct val="150000"/>
              </a:lnSpc>
              <a:spcBef>
                <a:spcPct val="0"/>
              </a:spcBef>
              <a:spcAft>
                <a:spcPts val="0"/>
              </a:spcAft>
              <a:buNone/>
              <a:defRPr/>
            </a:pPr>
            <a:r>
              <a:rPr kumimoji="0" lang="ko-KR" altLang="en-US" sz="800" b="0" i="0" u="none" strike="noStrike" kern="1200" cap="none" spc="0" normalizeH="0" baseline="0">
                <a:solidFill>
                  <a:srgbClr val="000000"/>
                </a:solidFill>
                <a:latin typeface="Noto Sans CJK KR Medium"/>
                <a:ea typeface="Noto Sans CJK KR Medium"/>
              </a:rPr>
              <a:t>팀원들과의 화합과 조회를 중점으로 생각하는 팀장</a:t>
            </a:r>
          </a:p>
        </p:txBody>
      </p:sp>
      <p:sp>
        <p:nvSpPr>
          <p:cNvPr id="83" name="직사각형 18"/>
          <p:cNvSpPr>
            <a:spLocks noChangeAspect="1"/>
          </p:cNvSpPr>
          <p:nvPr/>
        </p:nvSpPr>
        <p:spPr>
          <a:xfrm>
            <a:off x="3405495" y="4770280"/>
            <a:ext cx="1722542" cy="268998"/>
          </a:xfrm>
          <a:prstGeom prst="rect">
            <a:avLst/>
          </a:prstGeom>
        </p:spPr>
        <p:txBody>
          <a:bodyPr wrap="square">
            <a:spAutoFit/>
          </a:bodyPr>
          <a:lstStyle/>
          <a:p>
            <a:pPr marL="0" indent="0" algn="ctr" defTabSz="914400" rtl="0" eaLnBrk="1" latinLnBrk="1" hangingPunct="1">
              <a:lnSpc>
                <a:spcPct val="100000"/>
              </a:lnSpc>
              <a:spcBef>
                <a:spcPct val="0"/>
              </a:spcBef>
              <a:spcAft>
                <a:spcPts val="0"/>
              </a:spcAft>
              <a:buNone/>
              <a:defRPr/>
            </a:pPr>
            <a:r>
              <a:rPr kumimoji="1" lang="ko-KR" altLang="en-US" sz="1200" b="1" i="0" u="none" strike="noStrike" kern="1200" cap="none" spc="0" normalizeH="0" baseline="0">
                <a:solidFill>
                  <a:srgbClr val="2D5096"/>
                </a:solidFill>
                <a:latin typeface="Noto Sans CJK KR Bold"/>
                <a:ea typeface="Noto Sans CJK KR Bold"/>
              </a:rPr>
              <a:t>박무현 팀장</a:t>
            </a:r>
          </a:p>
        </p:txBody>
      </p:sp>
      <p:pic>
        <p:nvPicPr>
          <p:cNvPr id="84" name="그림 16"/>
          <p:cNvPicPr>
            <a:picLocks noChangeAspect="1"/>
          </p:cNvPicPr>
          <p:nvPr/>
        </p:nvPicPr>
        <p:blipFill rotWithShape="1">
          <a:blip r:embed="rId2"/>
          <a:srcRect l="2960" t="48200" r="41300" b="2300"/>
          <a:stretch>
            <a:fillRect/>
          </a:stretch>
        </p:blipFill>
        <p:spPr>
          <a:xfrm flipH="1">
            <a:off x="3158251" y="2035288"/>
            <a:ext cx="2217031" cy="2625024"/>
          </a:xfrm>
          <a:prstGeom prst="rect">
            <a:avLst/>
          </a:prstGeom>
        </p:spPr>
      </p:pic>
      <p:cxnSp>
        <p:nvCxnSpPr>
          <p:cNvPr id="85" name="직선 연결선[R] 58"/>
          <p:cNvCxnSpPr/>
          <p:nvPr/>
        </p:nvCxnSpPr>
        <p:spPr>
          <a:xfrm>
            <a:off x="4096650" y="5007751"/>
            <a:ext cx="185137" cy="0"/>
          </a:xfrm>
          <a:prstGeom prst="line">
            <a:avLst/>
          </a:prstGeom>
          <a:noFill/>
          <a:ln w="8255" cap="flat" cmpd="sng" algn="ctr">
            <a:solidFill>
              <a:srgbClr val="4472C4">
                <a:alpha val="100000"/>
              </a:srgbClr>
            </a:solidFill>
            <a:prstDash val="solid"/>
            <a:miter/>
          </a:ln>
        </p:spPr>
      </p:cxnSp>
    </p:spTree>
    <p:extLst>
      <p:ext uri="{BB962C8B-B14F-4D97-AF65-F5344CB8AC3E}">
        <p14:creationId xmlns:p14="http://schemas.microsoft.com/office/powerpoint/2010/main" val="308604530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5" name="제목 2"/>
          <p:cNvSpPr>
            <a:spLocks noGrp="1"/>
          </p:cNvSpPr>
          <p:nvPr>
            <p:ph type="title" idx="0"/>
          </p:nvPr>
        </p:nvSpPr>
        <p:spPr>
          <a:xfrm>
            <a:off x="406092" y="604417"/>
            <a:ext cx="3609056" cy="744583"/>
          </a:xfrm>
        </p:spPr>
        <p:txBody>
          <a:bodyPr>
            <a:normAutofit/>
          </a:bodyPr>
          <a:lstStyle/>
          <a:p>
            <a:pPr lvl="0">
              <a:defRPr/>
            </a:pPr>
            <a:r>
              <a:rPr kumimoji="1" lang="ko-KR" altLang="en-US" sz="3200" b="1">
                <a:latin typeface="Noto Sans CJK KR Black"/>
                <a:ea typeface="Noto Sans CJK KR Black"/>
              </a:rPr>
              <a:t>업무 분류 및 분배</a:t>
            </a:r>
            <a:endParaRPr kumimoji="1" lang="ko-KR" altLang="en-US" sz="3200" b="1">
              <a:latin typeface="Noto Sans CJK KR Black"/>
              <a:ea typeface="Noto Sans CJK KR Black"/>
            </a:endParaRPr>
          </a:p>
        </p:txBody>
      </p:sp>
      <p:cxnSp>
        <p:nvCxnSpPr>
          <p:cNvPr id="67" name="직선 연결선[R] 66"/>
          <p:cNvCxnSpPr/>
          <p:nvPr/>
        </p:nvCxnSpPr>
        <p:spPr>
          <a:xfrm>
            <a:off x="6791067" y="1650306"/>
            <a:ext cx="0" cy="91257"/>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6791067" y="1650306"/>
            <a:ext cx="2653428" cy="522959"/>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각 필요 테이블 구성 및 작성</a:t>
            </a:r>
            <a:endParaRPr xmlns:mc="http://schemas.openxmlformats.org/markup-compatibility/2006" xmlns:hp="http://schemas.haansoft.com/office/presentation/8.0" lang="ko-KR" altLang="en-US" sz="1500" mc:Ignorable="hp" hp:hslEmbossed="0">
              <a:solidFill>
                <a:schemeClr val="dk1"/>
              </a:solidFill>
            </a:endParaRPr>
          </a:p>
        </p:txBody>
      </p:sp>
      <p:sp>
        <p:nvSpPr>
          <p:cNvPr id="70" name="직사각형 69"/>
          <p:cNvSpPr/>
          <p:nvPr/>
        </p:nvSpPr>
        <p:spPr>
          <a:xfrm>
            <a:off x="6791066" y="2826053"/>
            <a:ext cx="2653428" cy="500679"/>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algn="ctr">
              <a:defRPr/>
            </a:pP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상세검색 </a:t>
            </a:r>
            <a:r>
              <a:rPr xmlns:mc="http://schemas.openxmlformats.org/markup-compatibility/2006" xmlns:hp="http://schemas.haansoft.com/office/presentation/8.0" lang="en-US" altLang="ko-KR" sz="1500" mc:Ignorable="hp" hp:hslEmbossed="0">
                <a:solidFill>
                  <a:schemeClr val="dk1"/>
                </a:solidFill>
                <a:effectLst>
                  <a:outerShdw blurRad="76200" dist="76200" dir="2700000" algn="ctr" rotWithShape="0">
                    <a:srgbClr val="000000">
                      <a:alpha val="50000"/>
                    </a:srgbClr>
                  </a:outerShdw>
                </a:effectLst>
              </a:rPr>
              <a:t>PAGE</a:t>
            </a: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 구현</a:t>
            </a:r>
            <a:endParaRPr xmlns:mc="http://schemas.openxmlformats.org/markup-compatibility/2006" xmlns:hp="http://schemas.haansoft.com/office/presentation/8.0" lang="ko-KR" altLang="en-US" sz="1500" mc:Ignorable="hp" hp:hslEmbossed="0">
              <a:solidFill>
                <a:schemeClr val="dk1"/>
              </a:solidFill>
            </a:endParaRPr>
          </a:p>
        </p:txBody>
      </p:sp>
      <p:cxnSp>
        <p:nvCxnSpPr>
          <p:cNvPr id="71" name="직선 화살표 연결선 70"/>
          <p:cNvCxnSpPr>
            <a:stCxn id="68" idx="2"/>
            <a:endCxn id="70" idx="0"/>
          </p:cNvCxnSpPr>
          <p:nvPr/>
        </p:nvCxnSpPr>
        <p:spPr>
          <a:xfrm rot="16200000" flipH="1" flipV="1">
            <a:off x="7791387" y="2499658"/>
            <a:ext cx="65278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6791067" y="4059636"/>
            <a:ext cx="2653428" cy="545530"/>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맑은 고딕"/>
                <a:ea typeface="맑은 고딕"/>
                <a:cs typeface="맑은 고딕"/>
              </a:rPr>
              <a:t>유저별 장바구니 </a:t>
            </a:r>
            <a:r>
              <a:rPr xmlns:mc="http://schemas.openxmlformats.org/markup-compatibility/2006" xmlns:hp="http://schemas.haansoft.com/office/presentation/8.0" kumimoji="0" lang="en-US" altLang="ko-KR" sz="15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맑은 고딕"/>
                <a:ea typeface="맑은 고딕"/>
                <a:cs typeface="맑은 고딕"/>
              </a:rPr>
              <a:t>PAGE</a:t>
            </a:r>
            <a:r>
              <a:rPr xmlns:mc="http://schemas.openxmlformats.org/markup-compatibility/2006" xmlns:hp="http://schemas.haansoft.com/office/presentation/8.0" kumimoji="0" lang="ko-KR" altLang="en-US" sz="15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맑은 고딕"/>
                <a:ea typeface="맑은 고딕"/>
                <a:cs typeface="맑은 고딕"/>
              </a:rPr>
              <a:t> 구현</a:t>
            </a:r>
            <a:endParaRPr xmlns:mc="http://schemas.openxmlformats.org/markup-compatibility/2006" xmlns:hp="http://schemas.haansoft.com/office/presentation/8.0" kumimoji="0" lang="ko-KR" altLang="en-US" sz="1500" b="0" i="0" u="none" strike="noStrike" kern="1200" cap="none" spc="0" normalizeH="0" baseline="0" mc:Ignorable="hp" hp:hslEmbossed="0">
              <a:solidFill>
                <a:srgbClr val="000000"/>
              </a:solidFill>
              <a:latin typeface="맑은 고딕"/>
              <a:ea typeface="맑은 고딕"/>
              <a:cs typeface="맑은 고딕"/>
            </a:endParaRPr>
          </a:p>
        </p:txBody>
      </p:sp>
      <p:cxnSp>
        <p:nvCxnSpPr>
          <p:cNvPr id="73" name="직선 화살표 연결선 72"/>
          <p:cNvCxnSpPr>
            <a:stCxn id="70" idx="2"/>
            <a:endCxn id="72" idx="0"/>
          </p:cNvCxnSpPr>
          <p:nvPr/>
        </p:nvCxnSpPr>
        <p:spPr>
          <a:xfrm rot="16200000" flipH="1">
            <a:off x="7751330" y="3693183"/>
            <a:ext cx="732903"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6791066" y="5366791"/>
            <a:ext cx="2653428" cy="629196"/>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맑은 고딕"/>
                <a:ea typeface="맑은 고딕"/>
                <a:cs typeface="맑은 고딕"/>
              </a:rPr>
              <a:t>결제하기 </a:t>
            </a:r>
            <a:r>
              <a:rPr xmlns:mc="http://schemas.openxmlformats.org/markup-compatibility/2006" xmlns:hp="http://schemas.haansoft.com/office/presentation/8.0" kumimoji="0" lang="en-US" altLang="ko-KR" sz="15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맑은 고딕"/>
                <a:ea typeface="맑은 고딕"/>
                <a:cs typeface="맑은 고딕"/>
              </a:rPr>
              <a:t>API</a:t>
            </a:r>
            <a:r>
              <a:rPr xmlns:mc="http://schemas.openxmlformats.org/markup-compatibility/2006" xmlns:hp="http://schemas.haansoft.com/office/presentation/8.0" kumimoji="0" lang="ko-KR" altLang="en-US" sz="15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맑은 고딕"/>
                <a:ea typeface="맑은 고딕"/>
                <a:cs typeface="맑은 고딕"/>
              </a:rPr>
              <a:t> 활용 및 적용</a:t>
            </a:r>
            <a:endParaRPr xmlns:mc="http://schemas.openxmlformats.org/markup-compatibility/2006" xmlns:hp="http://schemas.haansoft.com/office/presentation/8.0" kumimoji="0" lang="ko-KR" altLang="en-US" sz="15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맑은 고딕"/>
              <a:ea typeface="맑은 고딕"/>
              <a:cs typeface="맑은 고딕"/>
            </a:endParaRPr>
          </a:p>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en-US" altLang="ko-KR" sz="15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맑은 고딕"/>
                <a:ea typeface="맑은 고딕"/>
                <a:cs typeface="맑은 고딕"/>
              </a:rPr>
              <a:t>( KAKAO API</a:t>
            </a:r>
            <a:r>
              <a:rPr xmlns:mc="http://schemas.openxmlformats.org/markup-compatibility/2006" xmlns:hp="http://schemas.haansoft.com/office/presentation/8.0" kumimoji="0" lang="ko-KR" altLang="en-US" sz="15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맑은 고딕"/>
                <a:ea typeface="맑은 고딕"/>
                <a:cs typeface="맑은 고딕"/>
              </a:rPr>
              <a:t> 사용</a:t>
            </a:r>
            <a:r>
              <a:rPr xmlns:mc="http://schemas.openxmlformats.org/markup-compatibility/2006" xmlns:hp="http://schemas.haansoft.com/office/presentation/8.0" kumimoji="0" lang="en-US" altLang="ko-KR" sz="15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맑은 고딕"/>
                <a:ea typeface="맑은 고딕"/>
                <a:cs typeface="맑은 고딕"/>
              </a:rPr>
              <a:t> )</a:t>
            </a:r>
            <a:endParaRPr xmlns:mc="http://schemas.openxmlformats.org/markup-compatibility/2006" xmlns:hp="http://schemas.haansoft.com/office/presentation/8.0" kumimoji="0" lang="en-US" altLang="ko-KR" sz="1500" b="0" i="0" u="none" strike="noStrike" kern="1200" cap="none" spc="0" normalizeH="0" baseline="0" mc:Ignorable="hp" hp:hslEmbossed="0">
              <a:solidFill>
                <a:srgbClr val="000000"/>
              </a:solidFill>
              <a:effectLst>
                <a:outerShdw blurRad="76200" dist="76200" dir="2700000" algn="ctr" rotWithShape="0">
                  <a:srgbClr val="000000">
                    <a:alpha val="50000"/>
                  </a:srgbClr>
                </a:outerShdw>
              </a:effectLst>
              <a:latin typeface="맑은 고딕"/>
              <a:ea typeface="맑은 고딕"/>
              <a:cs typeface="맑은 고딕"/>
            </a:endParaRPr>
          </a:p>
        </p:txBody>
      </p:sp>
      <p:cxnSp>
        <p:nvCxnSpPr>
          <p:cNvPr id="75" name="직선 화살표 연결선 74"/>
          <p:cNvCxnSpPr>
            <a:stCxn id="72" idx="2"/>
            <a:endCxn id="74" idx="0"/>
          </p:cNvCxnSpPr>
          <p:nvPr/>
        </p:nvCxnSpPr>
        <p:spPr>
          <a:xfrm rot="16200000" flipH="1" flipV="1">
            <a:off x="7736969" y="4985978"/>
            <a:ext cx="76162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6" name="직사각형 9"/>
          <p:cNvSpPr/>
          <p:nvPr/>
        </p:nvSpPr>
        <p:spPr>
          <a:xfrm rot="5400000">
            <a:off x="2550888" y="2797351"/>
            <a:ext cx="3615033" cy="2219056"/>
          </a:xfrm>
          <a:prstGeom prst="rect">
            <a:avLst/>
          </a:prstGeom>
          <a:solidFill>
            <a:srgbClr val="ffffff">
              <a:alpha val="100000"/>
            </a:srgbClr>
          </a:solidFill>
          <a:ln w="12700" cap="flat" cmpd="sng" algn="ctr">
            <a:noFill/>
            <a:prstDash val="solid"/>
            <a:miter/>
          </a:ln>
          <a:effectLst>
            <a:outerShdw blurRad="254000" dist="101600" dir="5400000" algn="t" rotWithShape="0">
              <a:srgbClr val="000000">
                <a:alpha val="9800"/>
              </a:srgbClr>
            </a:outerShdw>
          </a:effectLst>
        </p:spPr>
        <p:txBody>
          <a:bodyPr anchor="ctr"/>
          <a:lstStyle/>
          <a:p>
            <a:pPr marL="0" indent="0" algn="ctr" defTabSz="914400" rtl="0" eaLnBrk="1" latinLnBrk="1" hangingPunct="1">
              <a:lnSpc>
                <a:spcPct val="100000"/>
              </a:lnSpc>
              <a:spcBef>
                <a:spcPct val="0"/>
              </a:spcBef>
              <a:spcAft>
                <a:spcPts val="0"/>
              </a:spcAft>
              <a:buNone/>
              <a:defRPr/>
            </a:pPr>
            <a:endParaRPr kumimoji="1" lang="ko-Kore-KR" altLang="en-US" sz="1800" b="0" i="0" u="none" strike="noStrike" kern="1200" cap="none" spc="0" normalizeH="0" baseline="0">
              <a:solidFill>
                <a:srgbClr val="ffffff"/>
              </a:solidFill>
              <a:latin typeface="맑은 고딕"/>
              <a:ea typeface="맑은 고딕"/>
              <a:cs typeface="맑은 고딕"/>
            </a:endParaRPr>
          </a:p>
        </p:txBody>
      </p:sp>
      <p:sp>
        <p:nvSpPr>
          <p:cNvPr id="77" name="TextBox 11"/>
          <p:cNvSpPr txBox="1"/>
          <p:nvPr/>
        </p:nvSpPr>
        <p:spPr>
          <a:xfrm>
            <a:off x="3440524" y="5119031"/>
            <a:ext cx="1818473" cy="449120"/>
          </a:xfrm>
          <a:prstGeom prst="rect">
            <a:avLst/>
          </a:prstGeom>
          <a:noFill/>
        </p:spPr>
        <p:txBody>
          <a:bodyPr wrap="square">
            <a:spAutoFit/>
          </a:bodyPr>
          <a:lstStyle/>
          <a:p>
            <a:pPr marL="0" indent="0" algn="l" defTabSz="914400" rtl="0" eaLnBrk="1" latinLnBrk="1" hangingPunct="1">
              <a:lnSpc>
                <a:spcPct val="150000"/>
              </a:lnSpc>
              <a:spcBef>
                <a:spcPct val="0"/>
              </a:spcBef>
              <a:spcAft>
                <a:spcPts val="0"/>
              </a:spcAft>
              <a:buNone/>
              <a:defRPr/>
            </a:pPr>
            <a:r>
              <a:rPr kumimoji="0" lang="ko-KR" altLang="en-US" sz="800" b="0" i="0" u="none" strike="noStrike" kern="1200" cap="none" spc="0" normalizeH="0" baseline="0">
                <a:solidFill>
                  <a:srgbClr val="000000"/>
                </a:solidFill>
                <a:latin typeface="Noto Sans CJK KR Medium"/>
                <a:ea typeface="Noto Sans CJK KR Medium"/>
              </a:rPr>
              <a:t>거친 팀프로젝트에서의 생존을 목표로 진급을 누락하며 생존</a:t>
            </a:r>
            <a:r>
              <a:rPr kumimoji="0" lang="en-US" altLang="ko-KR" sz="800" b="0" i="0" u="none" strike="noStrike" kern="1200" cap="none" spc="0" normalizeH="0" baseline="0">
                <a:solidFill>
                  <a:srgbClr val="000000"/>
                </a:solidFill>
                <a:latin typeface="Noto Sans CJK KR Medium"/>
                <a:ea typeface="Noto Sans CJK KR Medium"/>
              </a:rPr>
              <a:t>.</a:t>
            </a:r>
            <a:endParaRPr kumimoji="0" lang="en-US" altLang="ko-KR" sz="800" b="0" i="0" u="none" strike="noStrike" kern="1200" cap="none" spc="0" normalizeH="0" baseline="0">
              <a:solidFill>
                <a:srgbClr val="000000"/>
              </a:solidFill>
              <a:latin typeface="Noto Sans CJK KR Medium"/>
              <a:ea typeface="Noto Sans CJK KR Medium"/>
            </a:endParaRPr>
          </a:p>
        </p:txBody>
      </p:sp>
      <p:sp>
        <p:nvSpPr>
          <p:cNvPr id="78" name="직사각형 24"/>
          <p:cNvSpPr>
            <a:spLocks noChangeAspect="1"/>
          </p:cNvSpPr>
          <p:nvPr/>
        </p:nvSpPr>
        <p:spPr>
          <a:xfrm>
            <a:off x="3440524" y="4851479"/>
            <a:ext cx="1818473" cy="271066"/>
          </a:xfrm>
          <a:prstGeom prst="rect">
            <a:avLst/>
          </a:prstGeom>
        </p:spPr>
        <p:txBody>
          <a:bodyPr wrap="square">
            <a:spAutoFit/>
          </a:bodyPr>
          <a:lstStyle/>
          <a:p>
            <a:pPr marL="0" indent="0" algn="ctr" defTabSz="914400" rtl="0" eaLnBrk="1" latinLnBrk="1" hangingPunct="1">
              <a:lnSpc>
                <a:spcPct val="100000"/>
              </a:lnSpc>
              <a:spcBef>
                <a:spcPct val="0"/>
              </a:spcBef>
              <a:spcAft>
                <a:spcPts val="0"/>
              </a:spcAft>
              <a:buNone/>
              <a:defRPr/>
            </a:pPr>
            <a:r>
              <a:rPr kumimoji="1" lang="ko-KR" altLang="en-US" sz="1200" b="1" i="0" u="none" strike="noStrike" kern="1200" cap="none" spc="0" normalizeH="0" baseline="0">
                <a:solidFill>
                  <a:srgbClr val="2d5096"/>
                </a:solidFill>
                <a:latin typeface="Noto Sans CJK KR Bold"/>
                <a:ea typeface="Noto Sans CJK KR Bold"/>
              </a:rPr>
              <a:t>임영록 팀장</a:t>
            </a:r>
            <a:endParaRPr kumimoji="1" lang="ko-KR" altLang="en-US" sz="1200" b="1" i="0" u="none" strike="noStrike" kern="1200" cap="none" spc="0" normalizeH="0" baseline="0">
              <a:solidFill>
                <a:srgbClr val="2d5096"/>
              </a:solidFill>
              <a:latin typeface="Noto Sans CJK KR Bold"/>
              <a:ea typeface="Noto Sans CJK KR Bold"/>
            </a:endParaRPr>
          </a:p>
        </p:txBody>
      </p:sp>
      <p:pic>
        <p:nvPicPr>
          <p:cNvPr id="79" name="그림 35"/>
          <p:cNvPicPr>
            <a:picLocks noChangeAspect="1"/>
          </p:cNvPicPr>
          <p:nvPr/>
        </p:nvPicPr>
        <p:blipFill rotWithShape="1">
          <a:blip r:embed="rId2"/>
          <a:srcRect l="13520" t="6770" r="250" b="25220"/>
          <a:stretch>
            <a:fillRect/>
          </a:stretch>
        </p:blipFill>
        <p:spPr>
          <a:xfrm>
            <a:off x="3248872" y="2116488"/>
            <a:ext cx="2219057" cy="2625023"/>
          </a:xfrm>
          <a:prstGeom prst="rect">
            <a:avLst/>
          </a:prstGeom>
        </p:spPr>
      </p:pic>
      <p:cxnSp>
        <p:nvCxnSpPr>
          <p:cNvPr id="80" name="직선 연결선[R] 61"/>
          <p:cNvCxnSpPr/>
          <p:nvPr/>
        </p:nvCxnSpPr>
        <p:spPr>
          <a:xfrm>
            <a:off x="4224058" y="5088950"/>
            <a:ext cx="185137" cy="0"/>
          </a:xfrm>
          <a:prstGeom prst="line">
            <a:avLst/>
          </a:prstGeom>
          <a:noFill/>
          <a:ln w="8255" cap="flat" cmpd="sng" algn="ctr">
            <a:solidFill>
              <a:srgbClr val="4472c4">
                <a:alpha val="100000"/>
              </a:srgbClr>
            </a:solidFill>
            <a:prstDash val="solid"/>
            <a:miter/>
          </a:ln>
        </p:spPr>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5" name="제목 2"/>
          <p:cNvSpPr>
            <a:spLocks noGrp="1"/>
          </p:cNvSpPr>
          <p:nvPr>
            <p:ph type="title" idx="0"/>
          </p:nvPr>
        </p:nvSpPr>
        <p:spPr>
          <a:xfrm>
            <a:off x="406092" y="604417"/>
            <a:ext cx="3609056" cy="744583"/>
          </a:xfrm>
        </p:spPr>
        <p:txBody>
          <a:bodyPr>
            <a:normAutofit/>
          </a:bodyPr>
          <a:lstStyle/>
          <a:p>
            <a:pPr lvl="0">
              <a:defRPr/>
            </a:pPr>
            <a:r>
              <a:rPr kumimoji="1" lang="ko-KR" altLang="en-US" sz="3200" b="1">
                <a:latin typeface="Noto Sans CJK KR Black"/>
                <a:ea typeface="Noto Sans CJK KR Black"/>
              </a:rPr>
              <a:t>업무 분류 및 분배</a:t>
            </a:r>
            <a:endParaRPr kumimoji="1" lang="ko-KR" altLang="en-US" sz="3200" b="1">
              <a:latin typeface="Noto Sans CJK KR Black"/>
              <a:ea typeface="Noto Sans CJK KR Black"/>
            </a:endParaRPr>
          </a:p>
        </p:txBody>
      </p:sp>
      <p:cxnSp>
        <p:nvCxnSpPr>
          <p:cNvPr id="67" name="직선 연결선[R] 66"/>
          <p:cNvCxnSpPr/>
          <p:nvPr/>
        </p:nvCxnSpPr>
        <p:spPr>
          <a:xfrm>
            <a:off x="6743037" y="1760850"/>
            <a:ext cx="0" cy="91257"/>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
          <p:cNvSpPr/>
          <p:nvPr/>
        </p:nvSpPr>
        <p:spPr>
          <a:xfrm>
            <a:off x="6743037" y="1532250"/>
            <a:ext cx="2653428" cy="597665"/>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p>
            <a:pPr algn="ctr">
              <a:defRPr/>
            </a:pP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각 필요 테이블 구성 및 작성 을 토대로 </a:t>
            </a:r>
            <a:r>
              <a:rPr xmlns:mc="http://schemas.openxmlformats.org/markup-compatibility/2006" xmlns:hp="http://schemas.haansoft.com/office/presentation/8.0" lang="en-US" altLang="ko-KR" sz="1500" mc:Ignorable="hp" hp:hslEmbossed="0">
                <a:solidFill>
                  <a:schemeClr val="dk1"/>
                </a:solidFill>
                <a:effectLst>
                  <a:outerShdw blurRad="76200" dist="76200" dir="2700000" algn="ctr" rotWithShape="0">
                    <a:srgbClr val="000000">
                      <a:alpha val="50000"/>
                    </a:srgbClr>
                  </a:outerShdw>
                </a:effectLst>
              </a:rPr>
              <a:t>DB</a:t>
            </a: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 구현</a:t>
            </a:r>
            <a:r>
              <a:rPr xmlns:mc="http://schemas.openxmlformats.org/markup-compatibility/2006" xmlns:hp="http://schemas.haansoft.com/office/presentation/8.0" lang="en-US" altLang="ko-KR" sz="1500" mc:Ignorable="hp" hp:hslEmbossed="0">
                <a:solidFill>
                  <a:schemeClr val="dk1"/>
                </a:solidFill>
                <a:effectLst>
                  <a:outerShdw blurRad="76200" dist="76200" dir="2700000" algn="ctr" rotWithShape="0">
                    <a:srgbClr val="000000">
                      <a:alpha val="50000"/>
                    </a:srgbClr>
                  </a:outerShdw>
                </a:effectLst>
              </a:rPr>
              <a:t> </a:t>
            </a:r>
            <a:endParaRPr xmlns:mc="http://schemas.openxmlformats.org/markup-compatibility/2006" xmlns:hp="http://schemas.haansoft.com/office/presentation/8.0" lang="en-US" altLang="ko-KR" sz="1500" mc:Ignorable="hp" hp:hslEmbossed="0">
              <a:solidFill>
                <a:schemeClr val="dk1"/>
              </a:solidFill>
              <a:effectLst>
                <a:outerShdw blurRad="76200" dist="76200" dir="2700000" algn="ctr" rotWithShape="0">
                  <a:srgbClr val="000000">
                    <a:alpha val="50000"/>
                  </a:srgbClr>
                </a:outerShdw>
              </a:effectLst>
            </a:endParaRPr>
          </a:p>
        </p:txBody>
      </p:sp>
      <p:sp>
        <p:nvSpPr>
          <p:cNvPr id="70" name=""/>
          <p:cNvSpPr/>
          <p:nvPr/>
        </p:nvSpPr>
        <p:spPr>
          <a:xfrm>
            <a:off x="6743036" y="2630768"/>
            <a:ext cx="2653429" cy="649407"/>
          </a:xfrm>
          <a:prstGeom prst="rect">
            <a:avLst/>
          </a:prstGeom>
          <a:solidFill>
            <a:srgbClr val="ffffff">
              <a:alpha val="100000"/>
            </a:srgbClr>
          </a:solidFill>
          <a:ln w="12700" cap="flat" cmpd="sng" algn="ctr">
            <a:solidFill>
              <a:srgbClr val="000000">
                <a:alpha val="100000"/>
              </a:srgbClr>
            </a:solidFill>
            <a:prstDash val="solid"/>
            <a:miter/>
          </a:ln>
        </p:spPr>
        <p:txBody>
          <a:bodyPr anchor="ctr"/>
          <a:p>
            <a:pPr algn="ctr">
              <a:defRPr/>
            </a:pP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관리자 영역에 포함된 </a:t>
            </a:r>
            <a:r>
              <a:rPr xmlns:mc="http://schemas.openxmlformats.org/markup-compatibility/2006" xmlns:hp="http://schemas.haansoft.com/office/presentation/8.0" lang="en-US" altLang="ko-KR" sz="1500" mc:Ignorable="hp" hp:hslEmbossed="0">
                <a:solidFill>
                  <a:schemeClr val="dk1"/>
                </a:solidFill>
                <a:effectLst>
                  <a:outerShdw blurRad="76200" dist="76200" dir="2700000" algn="ctr" rotWithShape="0">
                    <a:srgbClr val="000000">
                      <a:alpha val="50000"/>
                    </a:srgbClr>
                  </a:outerShdw>
                </a:effectLst>
              </a:rPr>
              <a:t>PAGE</a:t>
            </a: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 </a:t>
            </a:r>
            <a:b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b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전체 화면 구성</a:t>
            </a:r>
            <a:endPar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endParaRPr>
          </a:p>
        </p:txBody>
      </p:sp>
      <p:cxnSp>
        <p:nvCxnSpPr>
          <p:cNvPr id="71" name=""/>
          <p:cNvCxnSpPr>
            <a:stCxn id="68" idx="2"/>
            <a:endCxn id="70" idx="0"/>
          </p:cNvCxnSpPr>
          <p:nvPr/>
        </p:nvCxnSpPr>
        <p:spPr>
          <a:xfrm rot="16200000" flipH="1">
            <a:off x="7819324" y="2380341"/>
            <a:ext cx="5008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직사각형 12"/>
          <p:cNvSpPr/>
          <p:nvPr/>
        </p:nvSpPr>
        <p:spPr>
          <a:xfrm rot="5400000">
            <a:off x="2557427" y="2623365"/>
            <a:ext cx="3615033" cy="2219056"/>
          </a:xfrm>
          <a:prstGeom prst="rect">
            <a:avLst/>
          </a:prstGeom>
          <a:solidFill>
            <a:srgbClr val="ffffff">
              <a:alpha val="100000"/>
            </a:srgbClr>
          </a:solidFill>
          <a:ln w="12700" cap="flat" cmpd="sng" algn="ctr">
            <a:noFill/>
            <a:prstDash val="solid"/>
            <a:miter/>
          </a:ln>
          <a:effectLst>
            <a:outerShdw blurRad="254000" dist="101600" dir="5400000" algn="t" rotWithShape="0">
              <a:srgbClr val="000000">
                <a:alpha val="9800"/>
              </a:srgbClr>
            </a:outerShdw>
          </a:effectLst>
        </p:spPr>
        <p:txBody>
          <a:bodyPr anchor="ct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1" lang="ko-Kore-KR" altLang="en-US" sz="1800" b="0" i="0" u="none" strike="noStrike" kern="1200" cap="none" spc="0" normalizeH="0" baseline="0" mc:Ignorable="hp" hp:hslEmbossed="0">
              <a:solidFill>
                <a:srgbClr val="ffffff"/>
              </a:solidFill>
              <a:latin typeface="맑은 고딕"/>
              <a:ea typeface="맑은 고딕"/>
              <a:cs typeface="맑은 고딕"/>
            </a:endParaRPr>
          </a:p>
        </p:txBody>
      </p:sp>
      <p:sp>
        <p:nvSpPr>
          <p:cNvPr id="82" name="TextBox 14"/>
          <p:cNvSpPr txBox="1"/>
          <p:nvPr/>
        </p:nvSpPr>
        <p:spPr>
          <a:xfrm>
            <a:off x="3447062" y="4945045"/>
            <a:ext cx="1818473" cy="268146"/>
          </a:xfrm>
          <a:prstGeom prst="rect">
            <a:avLst/>
          </a:prstGeom>
          <a:noFill/>
        </p:spPr>
        <p:txBody>
          <a:bodyPr wrap="square">
            <a:spAutoFit/>
          </a:bodyPr>
          <a:p>
            <a:pPr marL="0" indent="0" algn="l" defTabSz="914400" rtl="0" eaLnBrk="1" latinLnBrk="1" hangingPunct="1">
              <a:lnSpc>
                <a:spcPct val="150000"/>
              </a:lnSpc>
              <a:spcBef>
                <a:spcPct val="0"/>
              </a:spcBef>
              <a:spcAft>
                <a:spcPts val="0"/>
              </a:spcAft>
              <a:buNone/>
              <a:defRPr/>
            </a:pPr>
            <a:r>
              <a:rPr xmlns:mc="http://schemas.openxmlformats.org/markup-compatibility/2006" xmlns:hp="http://schemas.haansoft.com/office/presentation/8.0" kumimoji="0" lang="ko-KR" altLang="en-US" sz="800" b="0" i="0" u="none" strike="noStrike" kern="1200" cap="none" spc="0" normalizeH="0" baseline="0" mc:Ignorable="hp" hp:hslEmbossed="0">
                <a:solidFill>
                  <a:srgbClr val="000000"/>
                </a:solidFill>
                <a:latin typeface="Noto Sans CJK KR Medium"/>
                <a:ea typeface="Noto Sans CJK KR Medium"/>
              </a:rPr>
              <a:t>나에게 필요한건 생존이다</a:t>
            </a:r>
            <a:r>
              <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Noto Sans CJK KR Medium"/>
                <a:ea typeface="Noto Sans CJK KR Medium"/>
              </a:rPr>
              <a:t>. </a:t>
            </a:r>
            <a:endParaRPr xmlns:mc="http://schemas.openxmlformats.org/markup-compatibility/2006" xmlns:hp="http://schemas.haansoft.com/office/presentation/8.0" kumimoji="0" lang="en-US" altLang="ko-KR" sz="800" b="0" i="0" u="none" strike="noStrike" kern="1200" cap="none" spc="0" normalizeH="0" baseline="0" mc:Ignorable="hp" hp:hslEmbossed="0">
              <a:solidFill>
                <a:srgbClr val="000000"/>
              </a:solidFill>
              <a:latin typeface="Noto Sans CJK KR Medium"/>
              <a:ea typeface="Noto Sans CJK KR Medium"/>
            </a:endParaRPr>
          </a:p>
        </p:txBody>
      </p:sp>
      <p:sp>
        <p:nvSpPr>
          <p:cNvPr id="83" name="직사각형 26"/>
          <p:cNvSpPr>
            <a:spLocks noChangeAspect="1"/>
          </p:cNvSpPr>
          <p:nvPr/>
        </p:nvSpPr>
        <p:spPr>
          <a:xfrm>
            <a:off x="3447062" y="4677493"/>
            <a:ext cx="1818473" cy="268998"/>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1" lang="ko-KR" altLang="en-US" sz="1200" b="1" i="0" u="none" strike="noStrike" kern="1200" cap="none" spc="0" normalizeH="0" baseline="0" mc:Ignorable="hp" hp:hslEmbossed="0">
                <a:solidFill>
                  <a:srgbClr val="2d5096"/>
                </a:solidFill>
                <a:latin typeface="Noto Sans CJK KR Bold"/>
                <a:ea typeface="Noto Sans CJK KR Bold"/>
              </a:rPr>
              <a:t>이나겸 팀원</a:t>
            </a:r>
            <a:endParaRPr xmlns:mc="http://schemas.openxmlformats.org/markup-compatibility/2006" xmlns:hp="http://schemas.haansoft.com/office/presentation/8.0" kumimoji="1" lang="ko-KR" altLang="en-US" sz="1200" b="1" i="0" u="none" strike="noStrike" kern="1200" cap="none" spc="0" normalizeH="0" baseline="0" mc:Ignorable="hp" hp:hslEmbossed="0">
              <a:solidFill>
                <a:srgbClr val="2d5096"/>
              </a:solidFill>
              <a:latin typeface="Noto Sans CJK KR Bold"/>
              <a:ea typeface="Noto Sans CJK KR Bold"/>
            </a:endParaRPr>
          </a:p>
        </p:txBody>
      </p:sp>
      <p:pic>
        <p:nvPicPr>
          <p:cNvPr id="84" name="그림 21"/>
          <p:cNvPicPr>
            <a:picLocks noChangeAspect="1"/>
          </p:cNvPicPr>
          <p:nvPr/>
        </p:nvPicPr>
        <p:blipFill rotWithShape="1">
          <a:blip r:embed="rId2"/>
          <a:srcRect l="17260" t="1430" r="35680" b="15070"/>
          <a:stretch>
            <a:fillRect/>
          </a:stretch>
        </p:blipFill>
        <p:spPr>
          <a:xfrm>
            <a:off x="3262082" y="1942502"/>
            <a:ext cx="2219057" cy="2625023"/>
          </a:xfrm>
          <a:prstGeom prst="rect">
            <a:avLst/>
          </a:prstGeom>
        </p:spPr>
      </p:pic>
      <p:cxnSp>
        <p:nvCxnSpPr>
          <p:cNvPr id="85" name="직선 연결선[R] 62"/>
          <p:cNvCxnSpPr/>
          <p:nvPr/>
        </p:nvCxnSpPr>
        <p:spPr>
          <a:xfrm>
            <a:off x="4237632" y="4914964"/>
            <a:ext cx="185137" cy="0"/>
          </a:xfrm>
          <a:prstGeom prst="line">
            <a:avLst/>
          </a:prstGeom>
          <a:noFill/>
          <a:ln w="8255" cap="flat" cmpd="sng" algn="ctr">
            <a:solidFill>
              <a:srgbClr val="4472c4">
                <a:alpha val="100000"/>
              </a:srgbClr>
            </a:solidFill>
            <a:prstDash val="solid"/>
            <a:miter/>
          </a:ln>
        </p:spPr>
      </p:cxnSp>
      <p:sp>
        <p:nvSpPr>
          <p:cNvPr id="87" name=""/>
          <p:cNvSpPr/>
          <p:nvPr/>
        </p:nvSpPr>
        <p:spPr>
          <a:xfrm>
            <a:off x="6743036" y="3775959"/>
            <a:ext cx="2653428" cy="910404"/>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관리자 영역의</a:t>
            </a:r>
            <a:b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b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가입</a:t>
            </a:r>
            <a:r>
              <a:rPr xmlns:mc="http://schemas.openxmlformats.org/markup-compatibility/2006" xmlns:hp="http://schemas.haansoft.com/office/presentation/8.0" lang="en-US" altLang="ko-KR" sz="1500" mc:Ignorable="hp" hp:hslEmbossed="0">
                <a:solidFill>
                  <a:schemeClr val="dk1"/>
                </a:solidFill>
                <a:effectLst>
                  <a:outerShdw blurRad="76200" dist="76200" dir="2700000" algn="ctr" rotWithShape="0">
                    <a:srgbClr val="000000">
                      <a:alpha val="50000"/>
                    </a:srgbClr>
                  </a:outerShdw>
                </a:effectLst>
              </a:rPr>
              <a:t>,</a:t>
            </a: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 차단</a:t>
            </a:r>
            <a:r>
              <a:rPr xmlns:mc="http://schemas.openxmlformats.org/markup-compatibility/2006" xmlns:hp="http://schemas.haansoft.com/office/presentation/8.0" lang="en-US" altLang="ko-KR" sz="1500" mc:Ignorable="hp" hp:hslEmbossed="0">
                <a:solidFill>
                  <a:schemeClr val="dk1"/>
                </a:solidFill>
                <a:effectLst>
                  <a:outerShdw blurRad="76200" dist="76200" dir="2700000" algn="ctr" rotWithShape="0">
                    <a:srgbClr val="000000">
                      <a:alpha val="50000"/>
                    </a:srgbClr>
                  </a:outerShdw>
                </a:effectLst>
              </a:rPr>
              <a:t>,</a:t>
            </a: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 탈퇴 </a:t>
            </a:r>
            <a:b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b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회원 관리 </a:t>
            </a:r>
            <a:r>
              <a:rPr xmlns:mc="http://schemas.openxmlformats.org/markup-compatibility/2006" xmlns:hp="http://schemas.haansoft.com/office/presentation/8.0" lang="en-US" altLang="ko-KR" sz="1500" mc:Ignorable="hp" hp:hslEmbossed="0">
                <a:solidFill>
                  <a:schemeClr val="dk1"/>
                </a:solidFill>
                <a:effectLst>
                  <a:outerShdw blurRad="76200" dist="76200" dir="2700000" algn="ctr" rotWithShape="0">
                    <a:srgbClr val="000000">
                      <a:alpha val="50000"/>
                    </a:srgbClr>
                  </a:outerShdw>
                </a:effectLst>
              </a:rPr>
              <a:t>PAGE</a:t>
            </a:r>
            <a:b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b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전체 기능 구현</a:t>
            </a:r>
            <a:endPar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endParaRPr>
          </a:p>
        </p:txBody>
      </p:sp>
      <p:cxnSp>
        <p:nvCxnSpPr>
          <p:cNvPr id="88" name=""/>
          <p:cNvCxnSpPr>
            <a:stCxn id="70" idx="2"/>
          </p:cNvCxnSpPr>
          <p:nvPr/>
        </p:nvCxnSpPr>
        <p:spPr>
          <a:xfrm rot="16200000" flipH="1">
            <a:off x="7821858" y="3528067"/>
            <a:ext cx="4957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9" name=""/>
          <p:cNvSpPr/>
          <p:nvPr/>
        </p:nvSpPr>
        <p:spPr>
          <a:xfrm>
            <a:off x="6743036" y="5052969"/>
            <a:ext cx="2653428" cy="936863"/>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관리자 영역의</a:t>
            </a:r>
            <a:b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b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판매 내역 관리 </a:t>
            </a:r>
            <a:r>
              <a:rPr xmlns:mc="http://schemas.openxmlformats.org/markup-compatibility/2006" xmlns:hp="http://schemas.haansoft.com/office/presentation/8.0" lang="en-US" altLang="ko-KR" sz="1500" mc:Ignorable="hp" hp:hslEmbossed="0">
                <a:solidFill>
                  <a:schemeClr val="dk1"/>
                </a:solidFill>
                <a:effectLst>
                  <a:outerShdw blurRad="76200" dist="76200" dir="2700000" algn="ctr" rotWithShape="0">
                    <a:srgbClr val="000000">
                      <a:alpha val="50000"/>
                    </a:srgbClr>
                  </a:outerShdw>
                </a:effectLst>
              </a:rPr>
              <a:t>PAGE,</a:t>
            </a:r>
            <a:endParaRPr xmlns:mc="http://schemas.openxmlformats.org/markup-compatibility/2006" xmlns:hp="http://schemas.haansoft.com/office/presentation/8.0" lang="en-US" altLang="ko-KR" sz="1500" mc:Ignorable="hp" hp:hslEmbossed="0">
              <a:solidFill>
                <a:schemeClr val="dk1"/>
              </a:solidFill>
              <a:effectLst>
                <a:outerShdw blurRad="76200" dist="76200" dir="2700000" algn="ctr" rotWithShape="0">
                  <a:srgbClr val="000000">
                    <a:alpha val="50000"/>
                  </a:srgbClr>
                </a:outerShdw>
              </a:effectLst>
            </a:endParaRPr>
          </a:p>
          <a:p>
            <a:pPr algn="ctr">
              <a:defRPr/>
            </a:pP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소비자 구매 현황 </a:t>
            </a:r>
            <a:r>
              <a:rPr xmlns:mc="http://schemas.openxmlformats.org/markup-compatibility/2006" xmlns:hp="http://schemas.haansoft.com/office/presentation/8.0" lang="en-US" altLang="ko-KR" sz="1500" mc:Ignorable="hp" hp:hslEmbossed="0">
                <a:solidFill>
                  <a:schemeClr val="dk1"/>
                </a:solidFill>
                <a:effectLst>
                  <a:outerShdw blurRad="76200" dist="76200" dir="2700000" algn="ctr" rotWithShape="0">
                    <a:srgbClr val="000000">
                      <a:alpha val="50000"/>
                    </a:srgbClr>
                  </a:outerShdw>
                </a:effectLst>
              </a:rPr>
              <a:t>PAGE,</a:t>
            </a:r>
            <a:b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br>
            <a:r>
              <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rPr>
              <a:t>전체 기능 구현</a:t>
            </a:r>
            <a:endParaRPr xmlns:mc="http://schemas.openxmlformats.org/markup-compatibility/2006" xmlns:hp="http://schemas.haansoft.com/office/presentation/8.0" lang="ko-KR" altLang="en-US" sz="1500" mc:Ignorable="hp" hp:hslEmbossed="0">
              <a:solidFill>
                <a:schemeClr val="dk1"/>
              </a:solidFill>
              <a:effectLst>
                <a:outerShdw blurRad="76200" dist="76200" dir="2700000" algn="ctr" rotWithShape="0">
                  <a:srgbClr val="000000">
                    <a:alpha val="50000"/>
                  </a:srgbClr>
                </a:outerShdw>
              </a:effectLst>
            </a:endParaRPr>
          </a:p>
        </p:txBody>
      </p:sp>
      <p:cxnSp>
        <p:nvCxnSpPr>
          <p:cNvPr id="90" name=""/>
          <p:cNvCxnSpPr>
            <a:stCxn id="87" idx="2"/>
          </p:cNvCxnSpPr>
          <p:nvPr/>
        </p:nvCxnSpPr>
        <p:spPr>
          <a:xfrm rot="16200000" flipH="1">
            <a:off x="7886447" y="4869667"/>
            <a:ext cx="36660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제목 2"/>
          <p:cNvSpPr>
            <a:spLocks noGrp="1"/>
          </p:cNvSpPr>
          <p:nvPr>
            <p:ph type="title"/>
          </p:nvPr>
        </p:nvSpPr>
        <p:spPr>
          <a:xfrm>
            <a:off x="406092" y="604417"/>
            <a:ext cx="3609056" cy="744583"/>
          </a:xfrm>
        </p:spPr>
        <p:txBody>
          <a:bodyPr>
            <a:normAutofit/>
          </a:bodyPr>
          <a:lstStyle/>
          <a:p>
            <a:pPr lvl="0">
              <a:defRPr/>
            </a:pPr>
            <a:r>
              <a:rPr kumimoji="1" lang="ko-KR" altLang="en-US" sz="3200" b="1">
                <a:latin typeface="Noto Sans CJK KR Black"/>
                <a:ea typeface="Noto Sans CJK KR Black"/>
              </a:rPr>
              <a:t>업무 분류 및 분배</a:t>
            </a:r>
          </a:p>
        </p:txBody>
      </p:sp>
      <p:sp>
        <p:nvSpPr>
          <p:cNvPr id="68" name="직사각형 67"/>
          <p:cNvSpPr/>
          <p:nvPr/>
        </p:nvSpPr>
        <p:spPr>
          <a:xfrm>
            <a:off x="6779050" y="1749900"/>
            <a:ext cx="2653428" cy="539532"/>
          </a:xfrm>
          <a:prstGeom prst="rect">
            <a:avLst/>
          </a:prstGeom>
          <a:solidFill>
            <a:schemeClr val="lt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sz="1500">
                <a:solidFill>
                  <a:schemeClr val="dk1"/>
                </a:solidFill>
                <a:effectLst>
                  <a:outerShdw blurRad="76200" dist="76200" dir="2700000" algn="ctr" rotWithShape="0">
                    <a:srgbClr val="000000">
                      <a:alpha val="50000"/>
                    </a:srgbClr>
                  </a:outerShdw>
                </a:effectLst>
              </a:rPr>
              <a:t>로그인 </a:t>
            </a:r>
            <a:r>
              <a:rPr lang="en-US" altLang="ko-KR" sz="1500">
                <a:solidFill>
                  <a:schemeClr val="dk1"/>
                </a:solidFill>
                <a:effectLst>
                  <a:outerShdw blurRad="76200" dist="76200" dir="2700000" algn="ctr" rotWithShape="0">
                    <a:srgbClr val="000000">
                      <a:alpha val="50000"/>
                    </a:srgbClr>
                  </a:outerShdw>
                </a:effectLst>
              </a:rPr>
              <a:t>PAGE</a:t>
            </a:r>
            <a:r>
              <a:rPr lang="ko-KR" altLang="en-US" sz="1500">
                <a:solidFill>
                  <a:schemeClr val="dk1"/>
                </a:solidFill>
                <a:effectLst>
                  <a:outerShdw blurRad="76200" dist="76200" dir="2700000" algn="ctr" rotWithShape="0">
                    <a:srgbClr val="000000">
                      <a:alpha val="50000"/>
                    </a:srgbClr>
                  </a:outerShdw>
                </a:effectLst>
              </a:rPr>
              <a:t> 구성</a:t>
            </a:r>
          </a:p>
        </p:txBody>
      </p:sp>
      <p:sp>
        <p:nvSpPr>
          <p:cNvPr id="70" name="직사각형 69"/>
          <p:cNvSpPr/>
          <p:nvPr/>
        </p:nvSpPr>
        <p:spPr>
          <a:xfrm>
            <a:off x="6779050" y="2868869"/>
            <a:ext cx="2653428" cy="569936"/>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algn="ctr">
              <a:defRPr/>
            </a:pPr>
            <a:r>
              <a:rPr lang="ko-KR" altLang="en-US" sz="1500">
                <a:solidFill>
                  <a:schemeClr val="dk1"/>
                </a:solidFill>
                <a:effectLst>
                  <a:outerShdw blurRad="76200" dist="76200" dir="2700000" algn="ctr" rotWithShape="0">
                    <a:srgbClr val="000000">
                      <a:alpha val="50000"/>
                    </a:srgbClr>
                  </a:outerShdw>
                </a:effectLst>
              </a:rPr>
              <a:t>회원 가입 </a:t>
            </a:r>
            <a:r>
              <a:rPr lang="en-US" altLang="ko-KR" sz="1500">
                <a:solidFill>
                  <a:schemeClr val="dk1"/>
                </a:solidFill>
                <a:effectLst>
                  <a:outerShdw blurRad="76200" dist="76200" dir="2700000" algn="ctr" rotWithShape="0">
                    <a:srgbClr val="000000">
                      <a:alpha val="50000"/>
                    </a:srgbClr>
                  </a:outerShdw>
                </a:effectLst>
              </a:rPr>
              <a:t>PAGE </a:t>
            </a:r>
            <a:r>
              <a:rPr lang="ko-KR" altLang="en-US" sz="1500">
                <a:solidFill>
                  <a:schemeClr val="dk1"/>
                </a:solidFill>
                <a:effectLst>
                  <a:outerShdw blurRad="76200" dist="76200" dir="2700000" algn="ctr" rotWithShape="0">
                    <a:srgbClr val="000000">
                      <a:alpha val="50000"/>
                    </a:srgbClr>
                  </a:outerShdw>
                </a:effectLst>
              </a:rPr>
              <a:t>구성</a:t>
            </a:r>
          </a:p>
        </p:txBody>
      </p:sp>
      <p:cxnSp>
        <p:nvCxnSpPr>
          <p:cNvPr id="71" name="직선 화살표 연결선 70"/>
          <p:cNvCxnSpPr>
            <a:stCxn id="68" idx="2"/>
            <a:endCxn id="70" idx="0"/>
          </p:cNvCxnSpPr>
          <p:nvPr/>
        </p:nvCxnSpPr>
        <p:spPr>
          <a:xfrm rot="16200000" flipH="1">
            <a:off x="7816046" y="2579150"/>
            <a:ext cx="5794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6779051" y="4015131"/>
            <a:ext cx="2653428" cy="629558"/>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회원 별 정보표출 및 수정 </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PAGE</a:t>
            </a:r>
          </a:p>
        </p:txBody>
      </p:sp>
      <p:cxnSp>
        <p:nvCxnSpPr>
          <p:cNvPr id="73" name="직선 화살표 연결선 72"/>
          <p:cNvCxnSpPr>
            <a:stCxn id="70" idx="2"/>
            <a:endCxn id="72" idx="0"/>
          </p:cNvCxnSpPr>
          <p:nvPr/>
        </p:nvCxnSpPr>
        <p:spPr>
          <a:xfrm rot="16200000" flipH="1">
            <a:off x="7817602" y="3726967"/>
            <a:ext cx="57632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6779050" y="5246772"/>
            <a:ext cx="2653428" cy="629196"/>
          </a:xfrm>
          <a:prstGeom prst="rect">
            <a:avLst/>
          </a:prstGeom>
          <a:solidFill>
            <a:srgbClr val="FFFFFF">
              <a:alpha val="100000"/>
            </a:srgbClr>
          </a:solidFill>
          <a:ln w="12700" cap="flat" cmpd="sng" algn="ctr">
            <a:solidFill>
              <a:srgbClr val="000000">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관리자 </a:t>
            </a:r>
            <a:r>
              <a:rPr kumimoji="0" lang="en-US" altLang="ko-KR"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PAGE</a:t>
            </a: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 상품 관리 </a:t>
            </a:r>
          </a:p>
          <a:p>
            <a:pPr marL="0" indent="0" algn="ctr" defTabSz="914400" rtl="0" eaLnBrk="1" latinLnBrk="1" hangingPunct="1">
              <a:lnSpc>
                <a:spcPct val="100000"/>
              </a:lnSpc>
              <a:spcBef>
                <a:spcPct val="0"/>
              </a:spcBef>
              <a:spcAft>
                <a:spcPts val="0"/>
              </a:spcAft>
              <a:buNone/>
              <a:defRPr/>
            </a:pPr>
            <a:r>
              <a:rPr kumimoji="0" lang="ko-KR" altLang="en-US" sz="1500" b="0" i="0" u="none" strike="noStrike" kern="1200" cap="none" spc="0" normalizeH="0" baseline="0">
                <a:solidFill>
                  <a:srgbClr val="000000"/>
                </a:solidFill>
                <a:effectLst>
                  <a:outerShdw blurRad="76200" dist="76200" dir="2700000" algn="ctr" rotWithShape="0">
                    <a:srgbClr val="000000">
                      <a:alpha val="50000"/>
                    </a:srgbClr>
                  </a:outerShdw>
                </a:effectLst>
                <a:latin typeface="맑은 고딕"/>
                <a:ea typeface="맑은 고딕"/>
                <a:cs typeface="맑은 고딕"/>
              </a:rPr>
              <a:t>기능 구현</a:t>
            </a:r>
          </a:p>
        </p:txBody>
      </p:sp>
      <p:cxnSp>
        <p:nvCxnSpPr>
          <p:cNvPr id="75" name="직선 화살표 연결선 74"/>
          <p:cNvCxnSpPr>
            <a:stCxn id="72" idx="2"/>
            <a:endCxn id="74" idx="0"/>
          </p:cNvCxnSpPr>
          <p:nvPr/>
        </p:nvCxnSpPr>
        <p:spPr>
          <a:xfrm rot="16200000" flipH="1" flipV="1">
            <a:off x="7804723" y="4945730"/>
            <a:ext cx="60208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직사각형 15"/>
          <p:cNvSpPr/>
          <p:nvPr/>
        </p:nvSpPr>
        <p:spPr>
          <a:xfrm rot="5400000">
            <a:off x="2553293" y="2654132"/>
            <a:ext cx="3615033" cy="2219056"/>
          </a:xfrm>
          <a:prstGeom prst="rect">
            <a:avLst/>
          </a:prstGeom>
          <a:solidFill>
            <a:srgbClr val="FFFFFF">
              <a:alpha val="100000"/>
            </a:srgbClr>
          </a:solidFill>
          <a:ln w="12700" cap="flat" cmpd="sng" algn="ctr">
            <a:noFill/>
            <a:prstDash val="solid"/>
            <a:miter/>
          </a:ln>
          <a:effectLst>
            <a:outerShdw blurRad="254000" dist="101600" dir="5400000" algn="t" rotWithShape="0">
              <a:srgbClr val="000000">
                <a:alpha val="9800"/>
              </a:srgbClr>
            </a:outerShdw>
          </a:effectLst>
        </p:spPr>
        <p:txBody>
          <a:bodyPr anchor="ctr"/>
          <a:lstStyle/>
          <a:p>
            <a:pPr marL="0" indent="0" algn="ctr" defTabSz="914400" rtl="0" eaLnBrk="1" latinLnBrk="1" hangingPunct="1">
              <a:lnSpc>
                <a:spcPct val="100000"/>
              </a:lnSpc>
              <a:spcBef>
                <a:spcPct val="0"/>
              </a:spcBef>
              <a:spcAft>
                <a:spcPts val="0"/>
              </a:spcAft>
              <a:buNone/>
              <a:defRPr/>
            </a:pPr>
            <a:endParaRPr kumimoji="1" lang="ko-Kore-KR" altLang="en-US" sz="1800" b="0" i="0" u="none" strike="noStrike" kern="1200" cap="none" spc="0" normalizeH="0" baseline="0">
              <a:solidFill>
                <a:srgbClr val="FFFFFF"/>
              </a:solidFill>
              <a:latin typeface="맑은 고딕"/>
              <a:ea typeface="맑은 고딕"/>
              <a:cs typeface="맑은 고딕"/>
            </a:endParaRPr>
          </a:p>
        </p:txBody>
      </p:sp>
      <p:sp>
        <p:nvSpPr>
          <p:cNvPr id="82" name="TextBox 17"/>
          <p:cNvSpPr txBox="1"/>
          <p:nvPr/>
        </p:nvSpPr>
        <p:spPr>
          <a:xfrm>
            <a:off x="3442929" y="4975812"/>
            <a:ext cx="1818473" cy="449120"/>
          </a:xfrm>
          <a:prstGeom prst="rect">
            <a:avLst/>
          </a:prstGeom>
          <a:noFill/>
        </p:spPr>
        <p:txBody>
          <a:bodyPr wrap="square">
            <a:spAutoFit/>
          </a:bodyPr>
          <a:lstStyle/>
          <a:p>
            <a:pPr marL="0" indent="0" algn="l" defTabSz="914400" rtl="0" eaLnBrk="1" latinLnBrk="1" hangingPunct="1">
              <a:lnSpc>
                <a:spcPct val="150000"/>
              </a:lnSpc>
              <a:spcBef>
                <a:spcPct val="0"/>
              </a:spcBef>
              <a:spcAft>
                <a:spcPts val="0"/>
              </a:spcAft>
              <a:buNone/>
              <a:defRPr/>
            </a:pPr>
            <a:r>
              <a:rPr kumimoji="0" lang="ko-KR" altLang="en-US" sz="800" b="0" i="0" u="none" strike="noStrike" kern="1200" cap="none" spc="0" normalizeH="0" baseline="0">
                <a:solidFill>
                  <a:srgbClr val="000000"/>
                </a:solidFill>
                <a:latin typeface="Noto Sans CJK KR Medium"/>
                <a:ea typeface="Noto Sans CJK KR Medium"/>
              </a:rPr>
              <a:t>혹독한 팀프로젝트에서 꽃밭을 찾아 이곳에 왔다</a:t>
            </a:r>
            <a:r>
              <a:rPr kumimoji="0" lang="en-US" altLang="ko-KR" sz="800" b="0" i="0" u="none" strike="noStrike" kern="1200" cap="none" spc="0" normalizeH="0" baseline="0">
                <a:solidFill>
                  <a:srgbClr val="000000"/>
                </a:solidFill>
                <a:latin typeface="Noto Sans CJK KR Medium"/>
                <a:ea typeface="Noto Sans CJK KR Medium"/>
              </a:rPr>
              <a:t>.</a:t>
            </a:r>
          </a:p>
        </p:txBody>
      </p:sp>
      <p:sp>
        <p:nvSpPr>
          <p:cNvPr id="83" name="직사각형 28"/>
          <p:cNvSpPr>
            <a:spLocks noChangeAspect="1"/>
          </p:cNvSpPr>
          <p:nvPr/>
        </p:nvSpPr>
        <p:spPr>
          <a:xfrm>
            <a:off x="3442929" y="4708260"/>
            <a:ext cx="1818473" cy="268998"/>
          </a:xfrm>
          <a:prstGeom prst="rect">
            <a:avLst/>
          </a:prstGeom>
          <a:solidFill>
            <a:srgbClr val="FFFFFF">
              <a:alpha val="100000"/>
            </a:srgbClr>
          </a:solidFill>
        </p:spPr>
        <p:txBody>
          <a:bodyPr wrap="square">
            <a:spAutoFit/>
          </a:bodyPr>
          <a:lstStyle/>
          <a:p>
            <a:pPr marL="0" indent="0" algn="ctr" defTabSz="914400" rtl="0" eaLnBrk="1" latinLnBrk="1" hangingPunct="1">
              <a:lnSpc>
                <a:spcPct val="100000"/>
              </a:lnSpc>
              <a:spcBef>
                <a:spcPct val="0"/>
              </a:spcBef>
              <a:spcAft>
                <a:spcPts val="0"/>
              </a:spcAft>
              <a:buNone/>
              <a:defRPr/>
            </a:pPr>
            <a:r>
              <a:rPr kumimoji="1" lang="ko-KR" altLang="en-US" sz="1200" b="1" i="0" u="none" strike="noStrike" kern="1200" cap="none" spc="0" normalizeH="0" baseline="0">
                <a:solidFill>
                  <a:srgbClr val="2D5096"/>
                </a:solidFill>
                <a:latin typeface="Noto Sans CJK KR Bold"/>
                <a:ea typeface="Noto Sans CJK KR Bold"/>
              </a:rPr>
              <a:t>이진석 팀원</a:t>
            </a:r>
          </a:p>
        </p:txBody>
      </p:sp>
      <p:pic>
        <p:nvPicPr>
          <p:cNvPr id="84" name="그림 32"/>
          <p:cNvPicPr>
            <a:picLocks noChangeAspect="1"/>
          </p:cNvPicPr>
          <p:nvPr/>
        </p:nvPicPr>
        <p:blipFill rotWithShape="1">
          <a:blip r:embed="rId2"/>
          <a:srcRect l="1480" t="27840" r="1010" b="17210"/>
          <a:stretch>
            <a:fillRect/>
          </a:stretch>
        </p:blipFill>
        <p:spPr>
          <a:xfrm rot="16200000">
            <a:off x="3048300" y="2176249"/>
            <a:ext cx="2625023" cy="2219059"/>
          </a:xfrm>
          <a:prstGeom prst="rect">
            <a:avLst/>
          </a:prstGeom>
        </p:spPr>
      </p:pic>
      <p:cxnSp>
        <p:nvCxnSpPr>
          <p:cNvPr id="85" name="직선 연결선[R] 63"/>
          <p:cNvCxnSpPr/>
          <p:nvPr/>
        </p:nvCxnSpPr>
        <p:spPr>
          <a:xfrm>
            <a:off x="4276088" y="4945731"/>
            <a:ext cx="185137" cy="0"/>
          </a:xfrm>
          <a:prstGeom prst="line">
            <a:avLst/>
          </a:prstGeom>
          <a:noFill/>
          <a:ln w="8255" cap="flat" cmpd="sng" algn="ctr">
            <a:solidFill>
              <a:srgbClr val="4472C4">
                <a:alpha val="100000"/>
              </a:srgbClr>
            </a:solidFill>
            <a:prstDash val="solid"/>
            <a:miter/>
          </a:ln>
        </p:spPr>
      </p:cxnSp>
    </p:spTree>
    <p:extLst>
      <p:ext uri="{BB962C8B-B14F-4D97-AF65-F5344CB8AC3E}">
        <p14:creationId xmlns:p14="http://schemas.microsoft.com/office/powerpoint/2010/main" val="296325253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nvSpPr>
        <p:spPr>
          <a:xfrm>
            <a:off x="8307320" y="2441312"/>
            <a:ext cx="3355860" cy="1462033"/>
          </a:xfrm>
          <a:prstGeom prst="rect">
            <a:avLst/>
          </a:prstGeom>
          <a:noFill/>
        </p:spPr>
        <p:txBody>
          <a:bodyPr wrap="square">
            <a:spAutoFit/>
          </a:bodyPr>
          <a:lstStyle/>
          <a:p>
            <a:pPr>
              <a:lnSpc>
                <a:spcPts val="1800"/>
              </a:lnSpc>
              <a:defRPr/>
            </a:pPr>
            <a:r>
              <a:rPr lang="ko-KR" altLang="en-US" sz="900">
                <a:latin typeface="Noto Sans CJK KR Light"/>
                <a:ea typeface="Noto Sans CJK KR Light"/>
              </a:rPr>
              <a:t>네이버와 </a:t>
            </a:r>
            <a:r>
              <a:rPr lang="en-US" altLang="ko-KR" sz="900">
                <a:latin typeface="Noto Sans CJK KR Light"/>
                <a:ea typeface="Noto Sans CJK KR Light"/>
              </a:rPr>
              <a:t>KAKAO</a:t>
            </a:r>
            <a:r>
              <a:rPr lang="ko-KR" altLang="en-US" sz="900">
                <a:latin typeface="Noto Sans CJK KR Light"/>
                <a:ea typeface="Noto Sans CJK KR Light"/>
              </a:rPr>
              <a:t> </a:t>
            </a:r>
            <a:r>
              <a:rPr lang="en-US" altLang="ko-KR" sz="900">
                <a:latin typeface="Noto Sans CJK KR Light"/>
                <a:ea typeface="Noto Sans CJK KR Light"/>
              </a:rPr>
              <a:t>API</a:t>
            </a:r>
            <a:r>
              <a:rPr lang="ko-KR" altLang="en-US" sz="900">
                <a:latin typeface="Noto Sans CJK KR Light"/>
                <a:ea typeface="Noto Sans CJK KR Light"/>
              </a:rPr>
              <a:t>를 사용해보았고</a:t>
            </a:r>
          </a:p>
          <a:p>
            <a:pPr>
              <a:lnSpc>
                <a:spcPts val="1800"/>
              </a:lnSpc>
              <a:defRPr/>
            </a:pPr>
            <a:r>
              <a:rPr lang="ko-KR" altLang="en-US" sz="900">
                <a:latin typeface="Noto Sans CJK KR Light"/>
                <a:ea typeface="Noto Sans CJK KR Light"/>
              </a:rPr>
              <a:t>추가적인 라이브러리는 </a:t>
            </a:r>
            <a:r>
              <a:rPr lang="en-US" altLang="ko-KR" sz="900">
                <a:latin typeface="Noto Sans CJK KR Light"/>
                <a:ea typeface="Noto Sans CJK KR Light"/>
              </a:rPr>
              <a:t>MVN</a:t>
            </a:r>
            <a:r>
              <a:rPr lang="ko-KR" altLang="en-US" sz="900">
                <a:latin typeface="Noto Sans CJK KR Light"/>
                <a:ea typeface="Noto Sans CJK KR Light"/>
              </a:rPr>
              <a:t>을 이용해서 찾아 사용했습니다</a:t>
            </a:r>
            <a:r>
              <a:rPr lang="en-US" altLang="ko-KR" sz="900">
                <a:latin typeface="Noto Sans CJK KR Light"/>
                <a:ea typeface="Noto Sans CJK KR Light"/>
              </a:rPr>
              <a:t>.</a:t>
            </a:r>
          </a:p>
          <a:p>
            <a:pPr>
              <a:lnSpc>
                <a:spcPts val="1800"/>
              </a:lnSpc>
              <a:defRPr/>
            </a:pPr>
            <a:r>
              <a:rPr lang="ko-KR" altLang="en-US" sz="900">
                <a:latin typeface="Noto Sans CJK KR Light"/>
                <a:ea typeface="Noto Sans CJK KR Light"/>
              </a:rPr>
              <a:t>주로 </a:t>
            </a:r>
            <a:r>
              <a:rPr lang="en-US" altLang="ko-KR" sz="900">
                <a:latin typeface="Noto Sans CJK KR Light"/>
                <a:ea typeface="Noto Sans CJK KR Light"/>
              </a:rPr>
              <a:t>JSON</a:t>
            </a:r>
            <a:r>
              <a:rPr lang="ko-KR" altLang="en-US" sz="900">
                <a:latin typeface="Noto Sans CJK KR Light"/>
                <a:ea typeface="Noto Sans CJK KR Light"/>
              </a:rPr>
              <a:t>으로 객체를 포장할 때 라이브러리를 사용했습니다</a:t>
            </a:r>
            <a:r>
              <a:rPr lang="en-US" altLang="ko-KR" sz="900">
                <a:latin typeface="Noto Sans CJK KR Light"/>
                <a:ea typeface="Noto Sans CJK KR Light"/>
              </a:rPr>
              <a:t>.</a:t>
            </a:r>
          </a:p>
          <a:p>
            <a:pPr>
              <a:lnSpc>
                <a:spcPts val="1800"/>
              </a:lnSpc>
              <a:defRPr/>
            </a:pPr>
            <a:r>
              <a:rPr lang="ko-KR" altLang="en-US" sz="900">
                <a:latin typeface="Noto Sans CJK KR Light"/>
                <a:ea typeface="Noto Sans CJK KR Light"/>
              </a:rPr>
              <a:t>이후 결제하기 에서 </a:t>
            </a:r>
            <a:r>
              <a:rPr lang="en-US" altLang="ko-KR" sz="900">
                <a:latin typeface="Noto Sans CJK KR Light"/>
                <a:ea typeface="Noto Sans CJK KR Light"/>
              </a:rPr>
              <a:t>KAKAO</a:t>
            </a:r>
            <a:r>
              <a:rPr lang="ko-KR" altLang="en-US" sz="900">
                <a:latin typeface="Noto Sans CJK KR Light"/>
                <a:ea typeface="Noto Sans CJK KR Light"/>
              </a:rPr>
              <a:t>를 사용하였고 로그인에서는 </a:t>
            </a:r>
            <a:r>
              <a:rPr lang="en-US" altLang="ko-KR" sz="900">
                <a:latin typeface="Noto Sans CJK KR Light"/>
                <a:ea typeface="Noto Sans CJK KR Light"/>
              </a:rPr>
              <a:t>API</a:t>
            </a:r>
            <a:r>
              <a:rPr lang="ko-KR" altLang="en-US" sz="900">
                <a:latin typeface="Noto Sans CJK KR Light"/>
                <a:ea typeface="Noto Sans CJK KR Light"/>
              </a:rPr>
              <a:t>가 넘겨주는 데이터가 개인정보로 인해 상세하지 않아 구현하지 않았습니다</a:t>
            </a:r>
            <a:r>
              <a:rPr lang="en-US" altLang="ko-KR" sz="900">
                <a:latin typeface="Noto Sans CJK KR Light"/>
                <a:ea typeface="Noto Sans CJK KR Light"/>
              </a:rPr>
              <a:t>.</a:t>
            </a:r>
          </a:p>
        </p:txBody>
      </p:sp>
      <p:sp>
        <p:nvSpPr>
          <p:cNvPr id="11" name="직사각형 10"/>
          <p:cNvSpPr/>
          <p:nvPr/>
        </p:nvSpPr>
        <p:spPr>
          <a:xfrm>
            <a:off x="8307322" y="2153680"/>
            <a:ext cx="2873940" cy="263765"/>
          </a:xfrm>
          <a:prstGeom prst="rect">
            <a:avLst/>
          </a:prstGeom>
        </p:spPr>
        <p:txBody>
          <a:bodyPr wrap="square">
            <a:spAutoFit/>
          </a:bodyPr>
          <a:lstStyle/>
          <a:p>
            <a:pPr lvl="0">
              <a:defRPr/>
            </a:pPr>
            <a:r>
              <a:rPr lang="ko-KR" altLang="en-US" sz="1200" b="1">
                <a:solidFill>
                  <a:schemeClr val="bg2">
                    <a:lumMod val="25000"/>
                  </a:schemeClr>
                </a:solidFill>
                <a:latin typeface="Noto Sans CJK KR"/>
                <a:ea typeface="Noto Sans CJK KR"/>
              </a:rPr>
              <a:t>외부 </a:t>
            </a:r>
            <a:r>
              <a:rPr lang="en-US" altLang="ko-KR" sz="1200" b="1">
                <a:solidFill>
                  <a:schemeClr val="bg2">
                    <a:lumMod val="25000"/>
                  </a:schemeClr>
                </a:solidFill>
                <a:latin typeface="Noto Sans CJK KR"/>
                <a:ea typeface="Noto Sans CJK KR"/>
              </a:rPr>
              <a:t>API</a:t>
            </a:r>
            <a:r>
              <a:rPr lang="ko-KR" altLang="en-US" sz="1200" b="1">
                <a:solidFill>
                  <a:schemeClr val="bg2">
                    <a:lumMod val="25000"/>
                  </a:schemeClr>
                </a:solidFill>
                <a:latin typeface="Noto Sans CJK KR"/>
                <a:ea typeface="Noto Sans CJK KR"/>
              </a:rPr>
              <a:t>와 기타 라이브러리</a:t>
            </a:r>
          </a:p>
        </p:txBody>
      </p:sp>
      <p:sp>
        <p:nvSpPr>
          <p:cNvPr id="32" name="제목 2"/>
          <p:cNvSpPr txBox="1"/>
          <p:nvPr/>
        </p:nvSpPr>
        <p:spPr>
          <a:xfrm>
            <a:off x="406092" y="604417"/>
            <a:ext cx="7977749" cy="744583"/>
          </a:xfrm>
          <a:prstGeom prst="rect">
            <a:avLst/>
          </a:prstGeom>
        </p:spPr>
        <p:txBody>
          <a:bodyPr vert="horz" lIns="91440" tIns="45720" rIns="91440" bIns="4572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defRPr/>
            </a:pPr>
            <a:r>
              <a:rPr kumimoji="1" lang="ko-KR" altLang="en-US" sz="3200" b="1" dirty="0">
                <a:latin typeface="Noto Sans CJK KR Black"/>
                <a:ea typeface="Noto Sans CJK KR Black"/>
              </a:rPr>
              <a:t>필요한 외부 </a:t>
            </a:r>
            <a:r>
              <a:rPr kumimoji="1" lang="en-US" altLang="ko-KR" sz="3200" b="1" dirty="0">
                <a:latin typeface="Noto Sans CJK KR Black"/>
                <a:ea typeface="Noto Sans CJK KR Black"/>
              </a:rPr>
              <a:t>API</a:t>
            </a:r>
            <a:r>
              <a:rPr kumimoji="1" lang="ko-KR" altLang="en-US" sz="3200" b="1" dirty="0">
                <a:latin typeface="Noto Sans CJK KR Black"/>
                <a:ea typeface="Noto Sans CJK KR Black"/>
              </a:rPr>
              <a:t> 및 라이브러리 </a:t>
            </a:r>
            <a:r>
              <a:rPr kumimoji="1" lang="ko-KR" altLang="en-US" sz="3200" b="1" dirty="0" smtClean="0">
                <a:latin typeface="Noto Sans CJK KR Black"/>
                <a:ea typeface="Noto Sans CJK KR Black"/>
              </a:rPr>
              <a:t>사용 </a:t>
            </a:r>
            <a:endParaRPr kumimoji="1" lang="ko-KR" altLang="en-US" sz="3200" b="1" dirty="0">
              <a:latin typeface="Noto Sans CJK KR Black"/>
              <a:ea typeface="Noto Sans CJK KR Black"/>
            </a:endParaRPr>
          </a:p>
        </p:txBody>
      </p:sp>
      <p:sp>
        <p:nvSpPr>
          <p:cNvPr id="33" name="텍스트 개체 틀 3"/>
          <p:cNvSpPr txBox="1"/>
          <p:nvPr/>
        </p:nvSpPr>
        <p:spPr>
          <a:xfrm>
            <a:off x="412623" y="1216545"/>
            <a:ext cx="3215767" cy="264909"/>
          </a:xfrm>
          <a:prstGeom prst="rect">
            <a:avLst/>
          </a:prstGeom>
        </p:spPr>
        <p:txBody>
          <a:bodyPr/>
          <a:lst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defRPr/>
            </a:pPr>
            <a:r>
              <a:rPr kumimoji="1" lang="ko-KR" altLang="en-US" sz="1200">
                <a:solidFill>
                  <a:schemeClr val="tx1">
                    <a:lumMod val="50000"/>
                    <a:lumOff val="50000"/>
                  </a:schemeClr>
                </a:solidFill>
                <a:latin typeface="Noto Sans CJK KR Medium"/>
                <a:ea typeface="Noto Sans CJK KR Medium"/>
              </a:rPr>
              <a:t>외부의 도움</a:t>
            </a:r>
          </a:p>
        </p:txBody>
      </p:sp>
      <p:sp>
        <p:nvSpPr>
          <p:cNvPr id="28" name="직사각형 27"/>
          <p:cNvSpPr/>
          <p:nvPr/>
        </p:nvSpPr>
        <p:spPr>
          <a:xfrm>
            <a:off x="8378578" y="4336440"/>
            <a:ext cx="949702" cy="354063"/>
          </a:xfrm>
          <a:prstGeom prst="rect">
            <a:avLst/>
          </a:prstGeom>
          <a:solidFill>
            <a:schemeClr val="bg1"/>
          </a:solidFill>
          <a:ln w="0">
            <a:noFill/>
          </a:ln>
          <a:effectLst>
            <a:outerShdw blurRad="254000" dir="4740000" sx="95000" sy="95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bIns="108000" anchor="ctr" anchorCtr="1"/>
          <a:lstStyle/>
          <a:p>
            <a:pPr algn="ctr">
              <a:lnSpc>
                <a:spcPts val="2000"/>
              </a:lnSpc>
              <a:defRPr/>
            </a:pPr>
            <a:r>
              <a:rPr lang="en-US" altLang="ko-KR" sz="900" b="1">
                <a:solidFill>
                  <a:srgbClr val="2D5096"/>
                </a:solidFill>
                <a:latin typeface="Noto Sans CJK KR"/>
                <a:ea typeface="Noto Sans CJK KR"/>
              </a:rPr>
              <a:t>API</a:t>
            </a:r>
          </a:p>
        </p:txBody>
      </p:sp>
      <p:sp>
        <p:nvSpPr>
          <p:cNvPr id="43" name="직사각형 42">
            <a:extLst>
              <a:ext uri="{FF2B5EF4-FFF2-40B4-BE49-F238E27FC236}">
                <a16:creationId xmlns:a16="http://schemas.microsoft.com/office/drawing/2014/main" id="{6D642840-F6BB-6B46-ADFE-307C6F4E09C1}"/>
              </a:ext>
            </a:extLst>
          </p:cNvPr>
          <p:cNvSpPr/>
          <p:nvPr/>
        </p:nvSpPr>
        <p:spPr>
          <a:xfrm>
            <a:off x="8383841" y="4690502"/>
            <a:ext cx="947410" cy="1360453"/>
          </a:xfrm>
          <a:prstGeom prst="rect">
            <a:avLst/>
          </a:prstGeom>
          <a:solidFill>
            <a:srgbClr val="D2D2D3"/>
          </a:solidFill>
          <a:ln>
            <a:noFill/>
          </a:ln>
          <a:effectLst>
            <a:outerShdw blurRad="190500" dist="50800" dir="5400000" sx="91000" sy="91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7" name="그림 46"/>
          <p:cNvPicPr>
            <a:picLocks noChangeAspect="1"/>
          </p:cNvPicPr>
          <p:nvPr/>
        </p:nvPicPr>
        <p:blipFill rotWithShape="1">
          <a:blip r:embed="rId2"/>
          <a:stretch>
            <a:fillRect/>
          </a:stretch>
        </p:blipFill>
        <p:spPr>
          <a:xfrm>
            <a:off x="478321" y="2236127"/>
            <a:ext cx="2408937" cy="3818658"/>
          </a:xfrm>
          <a:prstGeom prst="rect">
            <a:avLst/>
          </a:prstGeom>
        </p:spPr>
      </p:pic>
      <p:pic>
        <p:nvPicPr>
          <p:cNvPr id="50" name="그림 49"/>
          <p:cNvPicPr>
            <a:picLocks noChangeAspect="1"/>
          </p:cNvPicPr>
          <p:nvPr/>
        </p:nvPicPr>
        <p:blipFill rotWithShape="1">
          <a:blip r:embed="rId3"/>
          <a:stretch>
            <a:fillRect/>
          </a:stretch>
        </p:blipFill>
        <p:spPr>
          <a:xfrm>
            <a:off x="5513395" y="2236127"/>
            <a:ext cx="2408937" cy="3814828"/>
          </a:xfrm>
          <a:prstGeom prst="rect">
            <a:avLst/>
          </a:prstGeom>
        </p:spPr>
      </p:pic>
      <p:pic>
        <p:nvPicPr>
          <p:cNvPr id="51" name="그림 50"/>
          <p:cNvPicPr>
            <a:picLocks noChangeAspect="1"/>
          </p:cNvPicPr>
          <p:nvPr/>
        </p:nvPicPr>
        <p:blipFill rotWithShape="1">
          <a:blip r:embed="rId4"/>
          <a:stretch>
            <a:fillRect/>
          </a:stretch>
        </p:blipFill>
        <p:spPr>
          <a:xfrm>
            <a:off x="2995858" y="2236125"/>
            <a:ext cx="2408937" cy="3818660"/>
          </a:xfrm>
          <a:prstGeom prst="rect">
            <a:avLst/>
          </a:prstGeom>
        </p:spPr>
      </p:pic>
      <p:sp>
        <p:nvSpPr>
          <p:cNvPr id="53" name="직사각형 52"/>
          <p:cNvSpPr/>
          <p:nvPr/>
        </p:nvSpPr>
        <p:spPr>
          <a:xfrm>
            <a:off x="8383842" y="4690503"/>
            <a:ext cx="944440" cy="717792"/>
          </a:xfrm>
          <a:prstGeom prst="rect">
            <a:avLst/>
          </a:prstGeom>
          <a:noFill/>
          <a:ln>
            <a:noFill/>
          </a:ln>
        </p:spPr>
        <p:txBody>
          <a:bodyPr wrap="square">
            <a:spAutoFit/>
          </a:bodyPr>
          <a:lstStyle/>
          <a:p>
            <a:pPr algn="l">
              <a:defRPr/>
            </a:pPr>
            <a:r>
              <a:rPr sz="1900" b="0" i="0" strike="noStrike">
                <a:solidFill>
                  <a:srgbClr val="000000">
                    <a:alpha val="100000"/>
                  </a:srgbClr>
                </a:solidFill>
                <a:latin typeface="Arial"/>
                <a:ea typeface="굴림"/>
              </a:rPr>
              <a:t> </a:t>
            </a:r>
            <a:r>
              <a:rPr sz="1100" b="0" i="0" strike="noStrike">
                <a:solidFill>
                  <a:srgbClr val="000000">
                    <a:alpha val="100000"/>
                  </a:srgbClr>
                </a:solidFill>
                <a:latin typeface="Arial"/>
                <a:ea typeface="굴림"/>
              </a:rPr>
              <a:t>Application Programming Interface</a:t>
            </a:r>
          </a:p>
        </p:txBody>
      </p:sp>
    </p:spTree>
    <p:extLst>
      <p:ext uri="{BB962C8B-B14F-4D97-AF65-F5344CB8AC3E}">
        <p14:creationId xmlns:p14="http://schemas.microsoft.com/office/powerpoint/2010/main" val="676377644"/>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989</ep:Words>
  <ep:PresentationFormat>와이드스크린</ep:PresentationFormat>
  <ep:Paragraphs>179</ep:Paragraphs>
  <ep:Slides>26</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26</vt:i4>
      </vt:variant>
    </vt:vector>
  </ep:HeadingPairs>
  <ep:TitlesOfParts>
    <vt:vector size="27" baseType="lpstr">
      <vt:lpstr>Office 테마</vt:lpstr>
      <vt:lpstr>슬라이드 1</vt:lpstr>
      <vt:lpstr>Contents</vt:lpstr>
      <vt:lpstr>팀장 및 팀원 소개</vt:lpstr>
      <vt:lpstr>슬라이드 4</vt:lpstr>
      <vt:lpstr>업무 분류 및 분배</vt:lpstr>
      <vt:lpstr>업무 분류 및 분배</vt:lpstr>
      <vt:lpstr>업무 분류 및 분배</vt:lpstr>
      <vt:lpstr>업무 분류 및 분배</vt:lpstr>
      <vt:lpstr>슬라이드 9</vt:lpstr>
      <vt:lpstr>협업 과정</vt:lpstr>
      <vt:lpstr>협업 과정</vt:lpstr>
      <vt:lpstr>협업 과정 - 문제</vt:lpstr>
      <vt:lpstr>협업 과정 - 문제</vt:lpstr>
      <vt:lpstr>시행착오..</vt:lpstr>
      <vt:lpstr>시행착오 - 주제</vt:lpstr>
      <vt:lpstr>시행착오 - 이미지</vt:lpstr>
      <vt:lpstr>시행착오 - 이미지(세부내용)</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2020-07-06T10:31:12.000</dcterms:created>
  <dc:creator>한대근</dc:creator>
  <cp:lastModifiedBy>LGPC</cp:lastModifiedBy>
  <dcterms:modified xsi:type="dcterms:W3CDTF">2024-10-14T02:29:25.915</dcterms:modified>
  <cp:revision>176</cp:revision>
  <dc:title>PowerPoint 프레젠테이션</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